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9" r:id="rId1"/>
  </p:sldMasterIdLst>
  <p:notesMasterIdLst>
    <p:notesMasterId r:id="rId23"/>
  </p:notesMasterIdLst>
  <p:sldIdLst>
    <p:sldId id="256" r:id="rId2"/>
    <p:sldId id="257" r:id="rId3"/>
    <p:sldId id="258" r:id="rId4"/>
    <p:sldId id="259" r:id="rId5"/>
    <p:sldId id="260" r:id="rId6"/>
    <p:sldId id="261" r:id="rId7"/>
    <p:sldId id="270" r:id="rId8"/>
    <p:sldId id="276" r:id="rId9"/>
    <p:sldId id="262" r:id="rId10"/>
    <p:sldId id="271" r:id="rId11"/>
    <p:sldId id="272" r:id="rId12"/>
    <p:sldId id="264" r:id="rId13"/>
    <p:sldId id="265" r:id="rId14"/>
    <p:sldId id="266" r:id="rId15"/>
    <p:sldId id="267" r:id="rId16"/>
    <p:sldId id="274" r:id="rId17"/>
    <p:sldId id="275" r:id="rId18"/>
    <p:sldId id="268" r:id="rId19"/>
    <p:sldId id="269" r:id="rId20"/>
    <p:sldId id="273"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4E591C-C895-405B-A616-9AB38E543CB3}">
  <a:tblStyle styleId="{0D4E591C-C895-405B-A616-9AB38E543CB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09"/>
    <p:restoredTop sz="94630"/>
  </p:normalViewPr>
  <p:slideViewPr>
    <p:cSldViewPr snapToGrid="0">
      <p:cViewPr varScale="1">
        <p:scale>
          <a:sx n="86" d="100"/>
          <a:sy n="86" d="100"/>
        </p:scale>
        <p:origin x="774" y="78"/>
      </p:cViewPr>
      <p:guideLst/>
    </p:cSldViewPr>
  </p:slideViewPr>
  <p:outlineViewPr>
    <p:cViewPr>
      <p:scale>
        <a:sx n="33" d="100"/>
        <a:sy n="33" d="100"/>
      </p:scale>
      <p:origin x="0" y="-46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options →">
  <p:cSld name="CUSTOM_21_2">
    <p:bg>
      <p:bgPr>
        <a:solidFill>
          <a:schemeClr val="accent5"/>
        </a:solidFill>
        <a:effectLst/>
      </p:bgPr>
    </p:bg>
    <p:spTree>
      <p:nvGrpSpPr>
        <p:cNvPr id="1" name="Shape 17"/>
        <p:cNvGrpSpPr/>
        <p:nvPr/>
      </p:nvGrpSpPr>
      <p:grpSpPr>
        <a:xfrm>
          <a:off x="0" y="0"/>
          <a:ext cx="0" cy="0"/>
          <a:chOff x="0" y="0"/>
          <a:chExt cx="0" cy="0"/>
        </a:xfrm>
      </p:grpSpPr>
      <p:sp>
        <p:nvSpPr>
          <p:cNvPr id="18" name="Google Shape;18;p3"/>
          <p:cNvSpPr txBox="1"/>
          <p:nvPr/>
        </p:nvSpPr>
        <p:spPr>
          <a:xfrm>
            <a:off x="2411725" y="2070728"/>
            <a:ext cx="6288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slides</a:t>
            </a:r>
            <a:endParaRPr sz="7200" b="1">
              <a:solidFill>
                <a:srgbClr val="FFFFFF"/>
              </a:solidFill>
              <a:highlight>
                <a:srgbClr val="191919"/>
              </a:highlight>
            </a:endParaRPr>
          </a:p>
        </p:txBody>
      </p:sp>
      <p:sp>
        <p:nvSpPr>
          <p:cNvPr id="19" name="Google Shape;19;p3">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 Agenda slide">
  <p:cSld name="CUSTOM_20_1_3">
    <p:bg>
      <p:bgPr>
        <a:solidFill>
          <a:schemeClr val="dk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20625" y="994550"/>
            <a:ext cx="2935200" cy="3159000"/>
          </a:xfrm>
          <a:prstGeom prst="rect">
            <a:avLst/>
          </a:prstGeom>
        </p:spPr>
        <p:txBody>
          <a:bodyPr spcFirstLastPara="1" wrap="square" lIns="0" tIns="0" rIns="0" bIns="0" anchor="ctr" anchorCtr="0">
            <a:normAutofit/>
          </a:bodyPr>
          <a:lstStyle>
            <a:lvl1pPr lvl="0" algn="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68" name="Google Shape;68;p15"/>
          <p:cNvSpPr txBox="1">
            <a:spLocks noGrp="1"/>
          </p:cNvSpPr>
          <p:nvPr>
            <p:ph type="body" idx="1"/>
          </p:nvPr>
        </p:nvSpPr>
        <p:spPr>
          <a:xfrm>
            <a:off x="5072075" y="1012025"/>
            <a:ext cx="3624000" cy="3164400"/>
          </a:xfrm>
          <a:prstGeom prst="rect">
            <a:avLst/>
          </a:prstGeom>
        </p:spPr>
        <p:txBody>
          <a:bodyPr spcFirstLastPara="1" wrap="square" lIns="0" tIns="0" rIns="0" bIns="0" anchor="ctr"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67" name="Google Shape;67;p15">
            <a:extLst>
              <a:ext uri="{C183D7F6-B498-43B3-948B-1728B52AA6E4}">
                <adec:decorative xmlns:adec="http://schemas.microsoft.com/office/drawing/2017/decorative" val="1"/>
              </a:ext>
            </a:extLst>
          </p:cNvPr>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2500" b="0" i="0" u="none" strike="noStrike" cap="none">
                <a:solidFill>
                  <a:srgbClr val="FFC627"/>
                </a:solidFill>
                <a:latin typeface="Arial"/>
                <a:ea typeface="Arial"/>
                <a:cs typeface="Arial"/>
                <a:sym typeface="Arial"/>
              </a:rPr>
              <a:t>{</a:t>
            </a:r>
            <a:endParaRPr sz="1100" b="0" i="0" u="none" strike="noStrike" cap="none">
              <a:solidFill>
                <a:srgbClr val="FFC627"/>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7.2 Number and stat slide - 6 stats - Black">
  <p:cSld name="CUSTOM_25_1_1_3_2">
    <p:bg>
      <p:bgPr>
        <a:solidFill>
          <a:schemeClr val="dk1"/>
        </a:solidFill>
        <a:effectLst/>
      </p:bgPr>
    </p:bg>
    <p:spTree>
      <p:nvGrpSpPr>
        <p:cNvPr id="1" name="Shape 725"/>
        <p:cNvGrpSpPr/>
        <p:nvPr/>
      </p:nvGrpSpPr>
      <p:grpSpPr>
        <a:xfrm>
          <a:off x="0" y="0"/>
          <a:ext cx="0" cy="0"/>
          <a:chOff x="0" y="0"/>
          <a:chExt cx="0" cy="0"/>
        </a:xfrm>
      </p:grpSpPr>
      <p:sp>
        <p:nvSpPr>
          <p:cNvPr id="726" name="Google Shape;726;p110"/>
          <p:cNvSpPr txBox="1">
            <a:spLocks noGrp="1"/>
          </p:cNvSpPr>
          <p:nvPr>
            <p:ph type="title"/>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endParaRPr/>
          </a:p>
        </p:txBody>
      </p:sp>
      <p:sp>
        <p:nvSpPr>
          <p:cNvPr id="727" name="Google Shape;727;p110"/>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endParaRPr/>
          </a:p>
        </p:txBody>
      </p:sp>
      <p:sp>
        <p:nvSpPr>
          <p:cNvPr id="728" name="Google Shape;728;p110">
            <a:extLst>
              <a:ext uri="{C183D7F6-B498-43B3-948B-1728B52AA6E4}">
                <adec:decorative xmlns:adec="http://schemas.microsoft.com/office/drawing/2017/decorative" val="1"/>
              </a:ext>
            </a:extLst>
          </p:cNvPr>
          <p:cNvSpPr/>
          <p:nvPr/>
        </p:nvSpPr>
        <p:spPr>
          <a:xfrm>
            <a:off x="4206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110"/>
          <p:cNvSpPr txBox="1">
            <a:spLocks noGrp="1"/>
          </p:cNvSpPr>
          <p:nvPr>
            <p:ph type="title" idx="2"/>
          </p:nvPr>
        </p:nvSpPr>
        <p:spPr>
          <a:xfrm>
            <a:off x="5797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30" name="Google Shape;730;p110"/>
          <p:cNvSpPr txBox="1">
            <a:spLocks noGrp="1"/>
          </p:cNvSpPr>
          <p:nvPr>
            <p:ph type="body" idx="3"/>
          </p:nvPr>
        </p:nvSpPr>
        <p:spPr>
          <a:xfrm>
            <a:off x="5797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31" name="Google Shape;731;p110">
            <a:extLst>
              <a:ext uri="{C183D7F6-B498-43B3-948B-1728B52AA6E4}">
                <adec:decorative xmlns:adec="http://schemas.microsoft.com/office/drawing/2017/decorative" val="1"/>
              </a:ext>
            </a:extLst>
          </p:cNvPr>
          <p:cNvSpPr/>
          <p:nvPr/>
        </p:nvSpPr>
        <p:spPr>
          <a:xfrm>
            <a:off x="33649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110"/>
          <p:cNvSpPr txBox="1">
            <a:spLocks noGrp="1"/>
          </p:cNvSpPr>
          <p:nvPr>
            <p:ph type="title" idx="4"/>
          </p:nvPr>
        </p:nvSpPr>
        <p:spPr>
          <a:xfrm>
            <a:off x="35240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33" name="Google Shape;733;p110"/>
          <p:cNvSpPr txBox="1">
            <a:spLocks noGrp="1"/>
          </p:cNvSpPr>
          <p:nvPr>
            <p:ph type="body" idx="5"/>
          </p:nvPr>
        </p:nvSpPr>
        <p:spPr>
          <a:xfrm>
            <a:off x="35240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34" name="Google Shape;734;p110">
            <a:extLst>
              <a:ext uri="{C183D7F6-B498-43B3-948B-1728B52AA6E4}">
                <adec:decorative xmlns:adec="http://schemas.microsoft.com/office/drawing/2017/decorative" val="1"/>
              </a:ext>
            </a:extLst>
          </p:cNvPr>
          <p:cNvSpPr/>
          <p:nvPr/>
        </p:nvSpPr>
        <p:spPr>
          <a:xfrm>
            <a:off x="6291075"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110"/>
          <p:cNvSpPr txBox="1">
            <a:spLocks noGrp="1"/>
          </p:cNvSpPr>
          <p:nvPr>
            <p:ph type="title" idx="6"/>
          </p:nvPr>
        </p:nvSpPr>
        <p:spPr>
          <a:xfrm>
            <a:off x="6450200"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36" name="Google Shape;736;p110"/>
          <p:cNvSpPr txBox="1">
            <a:spLocks noGrp="1"/>
          </p:cNvSpPr>
          <p:nvPr>
            <p:ph type="body" idx="7"/>
          </p:nvPr>
        </p:nvSpPr>
        <p:spPr>
          <a:xfrm>
            <a:off x="6450200"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37" name="Google Shape;737;p110">
            <a:extLst>
              <a:ext uri="{C183D7F6-B498-43B3-948B-1728B52AA6E4}">
                <adec:decorative xmlns:adec="http://schemas.microsoft.com/office/drawing/2017/decorative" val="1"/>
              </a:ext>
            </a:extLst>
          </p:cNvPr>
          <p:cNvSpPr/>
          <p:nvPr/>
        </p:nvSpPr>
        <p:spPr>
          <a:xfrm>
            <a:off x="4206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8" name="Google Shape;738;p110"/>
          <p:cNvSpPr txBox="1">
            <a:spLocks noGrp="1"/>
          </p:cNvSpPr>
          <p:nvPr>
            <p:ph type="title" idx="8"/>
          </p:nvPr>
        </p:nvSpPr>
        <p:spPr>
          <a:xfrm>
            <a:off x="579775"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39" name="Google Shape;739;p110"/>
          <p:cNvSpPr txBox="1">
            <a:spLocks noGrp="1"/>
          </p:cNvSpPr>
          <p:nvPr>
            <p:ph type="body" idx="9"/>
          </p:nvPr>
        </p:nvSpPr>
        <p:spPr>
          <a:xfrm>
            <a:off x="579775"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40" name="Google Shape;740;p110">
            <a:extLst>
              <a:ext uri="{C183D7F6-B498-43B3-948B-1728B52AA6E4}">
                <adec:decorative xmlns:adec="http://schemas.microsoft.com/office/drawing/2017/decorative" val="1"/>
              </a:ext>
            </a:extLst>
          </p:cNvPr>
          <p:cNvSpPr/>
          <p:nvPr/>
        </p:nvSpPr>
        <p:spPr>
          <a:xfrm>
            <a:off x="33649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1" name="Google Shape;741;p110"/>
          <p:cNvSpPr txBox="1">
            <a:spLocks noGrp="1"/>
          </p:cNvSpPr>
          <p:nvPr>
            <p:ph type="title" idx="13"/>
          </p:nvPr>
        </p:nvSpPr>
        <p:spPr>
          <a:xfrm>
            <a:off x="3524075"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42" name="Google Shape;742;p110"/>
          <p:cNvSpPr txBox="1">
            <a:spLocks noGrp="1"/>
          </p:cNvSpPr>
          <p:nvPr>
            <p:ph type="body" idx="14"/>
          </p:nvPr>
        </p:nvSpPr>
        <p:spPr>
          <a:xfrm>
            <a:off x="3524075"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43" name="Google Shape;743;p110">
            <a:extLst>
              <a:ext uri="{C183D7F6-B498-43B3-948B-1728B52AA6E4}">
                <adec:decorative xmlns:adec="http://schemas.microsoft.com/office/drawing/2017/decorative" val="1"/>
              </a:ext>
            </a:extLst>
          </p:cNvPr>
          <p:cNvSpPr/>
          <p:nvPr/>
        </p:nvSpPr>
        <p:spPr>
          <a:xfrm>
            <a:off x="6291075"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4" name="Google Shape;744;p110"/>
          <p:cNvSpPr txBox="1">
            <a:spLocks noGrp="1"/>
          </p:cNvSpPr>
          <p:nvPr>
            <p:ph type="title" idx="15"/>
          </p:nvPr>
        </p:nvSpPr>
        <p:spPr>
          <a:xfrm>
            <a:off x="6450200"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45" name="Google Shape;745;p110"/>
          <p:cNvSpPr txBox="1">
            <a:spLocks noGrp="1"/>
          </p:cNvSpPr>
          <p:nvPr>
            <p:ph type="body" idx="16"/>
          </p:nvPr>
        </p:nvSpPr>
        <p:spPr>
          <a:xfrm>
            <a:off x="6450200"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3 Number and stat slide">
  <p:cSld name="CUSTOM_25_2_1">
    <p:spTree>
      <p:nvGrpSpPr>
        <p:cNvPr id="1" name="Shape 746"/>
        <p:cNvGrpSpPr/>
        <p:nvPr/>
      </p:nvGrpSpPr>
      <p:grpSpPr>
        <a:xfrm>
          <a:off x="0" y="0"/>
          <a:ext cx="0" cy="0"/>
          <a:chOff x="0" y="0"/>
          <a:chExt cx="0" cy="0"/>
        </a:xfrm>
      </p:grpSpPr>
      <p:sp>
        <p:nvSpPr>
          <p:cNvPr id="748" name="Google Shape;748;p111"/>
          <p:cNvSpPr txBox="1">
            <a:spLocks noGrp="1"/>
          </p:cNvSpPr>
          <p:nvPr>
            <p:ph type="title"/>
          </p:nvPr>
        </p:nvSpPr>
        <p:spPr>
          <a:xfrm>
            <a:off x="420625" y="320050"/>
            <a:ext cx="28332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49" name="Google Shape;749;p111"/>
          <p:cNvSpPr txBox="1">
            <a:spLocks noGrp="1"/>
          </p:cNvSpPr>
          <p:nvPr>
            <p:ph type="subTitle" idx="2"/>
          </p:nvPr>
        </p:nvSpPr>
        <p:spPr>
          <a:xfrm>
            <a:off x="421935" y="756625"/>
            <a:ext cx="2833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747" name="Google Shape;747;p111"/>
          <p:cNvSpPr txBox="1">
            <a:spLocks noGrp="1"/>
          </p:cNvSpPr>
          <p:nvPr>
            <p:ph type="body" idx="1"/>
          </p:nvPr>
        </p:nvSpPr>
        <p:spPr>
          <a:xfrm>
            <a:off x="4617725" y="320050"/>
            <a:ext cx="4078200" cy="102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800"/>
              </a:spcBef>
              <a:spcAft>
                <a:spcPts val="0"/>
              </a:spcAft>
              <a:buSzPts val="1400"/>
              <a:buChar char="■"/>
              <a:defRPr sz="1400"/>
            </a:lvl3pPr>
            <a:lvl4pPr marL="1828800" lvl="3" indent="-317500">
              <a:spcBef>
                <a:spcPts val="800"/>
              </a:spcBef>
              <a:spcAft>
                <a:spcPts val="0"/>
              </a:spcAft>
              <a:buSzPts val="1400"/>
              <a:buChar char="●"/>
              <a:defRPr sz="1400"/>
            </a:lvl4pPr>
            <a:lvl5pPr marL="2286000" lvl="4" indent="-317500">
              <a:spcBef>
                <a:spcPts val="800"/>
              </a:spcBef>
              <a:spcAft>
                <a:spcPts val="0"/>
              </a:spcAft>
              <a:buSzPts val="1400"/>
              <a:buChar char="○"/>
              <a:defRPr sz="1400"/>
            </a:lvl5pPr>
            <a:lvl6pPr marL="2743200" lvl="5" indent="-317500">
              <a:spcBef>
                <a:spcPts val="800"/>
              </a:spcBef>
              <a:spcAft>
                <a:spcPts val="0"/>
              </a:spcAft>
              <a:buSzPts val="1400"/>
              <a:buChar char="■"/>
              <a:defRPr sz="1400"/>
            </a:lvl6pPr>
            <a:lvl7pPr marL="3200400" lvl="6" indent="-317500">
              <a:spcBef>
                <a:spcPts val="800"/>
              </a:spcBef>
              <a:spcAft>
                <a:spcPts val="0"/>
              </a:spcAft>
              <a:buSzPts val="1400"/>
              <a:buChar char="●"/>
              <a:defRPr sz="1400"/>
            </a:lvl7pPr>
            <a:lvl8pPr marL="3657600" lvl="7" indent="-317500">
              <a:spcBef>
                <a:spcPts val="800"/>
              </a:spcBef>
              <a:spcAft>
                <a:spcPts val="0"/>
              </a:spcAft>
              <a:buSzPts val="1400"/>
              <a:buChar char="○"/>
              <a:defRPr sz="1400"/>
            </a:lvl8pPr>
            <a:lvl9pPr marL="4114800" lvl="8" indent="-317500">
              <a:spcBef>
                <a:spcPts val="800"/>
              </a:spcBef>
              <a:spcAft>
                <a:spcPts val="800"/>
              </a:spcAft>
              <a:buSzPts val="1400"/>
              <a:buChar char="■"/>
              <a:defRPr sz="1400"/>
            </a:lvl9pPr>
          </a:lstStyle>
          <a:p>
            <a:endParaRPr/>
          </a:p>
        </p:txBody>
      </p:sp>
      <p:sp>
        <p:nvSpPr>
          <p:cNvPr id="751" name="Google Shape;751;p111"/>
          <p:cNvSpPr txBox="1">
            <a:spLocks noGrp="1"/>
          </p:cNvSpPr>
          <p:nvPr>
            <p:ph type="subTitle" idx="4"/>
          </p:nvPr>
        </p:nvSpPr>
        <p:spPr>
          <a:xfrm>
            <a:off x="434575" y="2155025"/>
            <a:ext cx="2404800" cy="196500"/>
          </a:xfrm>
          <a:prstGeom prst="rect">
            <a:avLst/>
          </a:prstGeom>
        </p:spPr>
        <p:txBody>
          <a:bodyPr spcFirstLastPara="1" wrap="square" lIns="0" tIns="0" rIns="0" bIns="0" anchor="t" anchorCtr="0">
            <a:normAutofit/>
          </a:bodyPr>
          <a:lstStyle>
            <a:lvl1pPr lvl="0" algn="ctr">
              <a:spcBef>
                <a:spcPts val="0"/>
              </a:spcBef>
              <a:spcAft>
                <a:spcPts val="0"/>
              </a:spcAft>
              <a:buSzPts val="1200"/>
              <a:buNone/>
              <a:defRPr sz="1200" b="1"/>
            </a:lvl1pPr>
            <a:lvl2pPr lvl="1" algn="ctr">
              <a:spcBef>
                <a:spcPts val="800"/>
              </a:spcBef>
              <a:spcAft>
                <a:spcPts val="0"/>
              </a:spcAft>
              <a:buSzPts val="1600"/>
              <a:buNone/>
              <a:defRPr/>
            </a:lvl2pPr>
            <a:lvl3pPr lvl="2" algn="ctr">
              <a:spcBef>
                <a:spcPts val="800"/>
              </a:spcBef>
              <a:spcAft>
                <a:spcPts val="0"/>
              </a:spcAft>
              <a:buSzPts val="1600"/>
              <a:buNone/>
              <a:defRPr/>
            </a:lvl3pPr>
            <a:lvl4pPr lvl="3" algn="ctr">
              <a:spcBef>
                <a:spcPts val="800"/>
              </a:spcBef>
              <a:spcAft>
                <a:spcPts val="0"/>
              </a:spcAft>
              <a:buSzPts val="1600"/>
              <a:buNone/>
              <a:defRPr/>
            </a:lvl4pPr>
            <a:lvl5pPr lvl="4" algn="ctr">
              <a:spcBef>
                <a:spcPts val="800"/>
              </a:spcBef>
              <a:spcAft>
                <a:spcPts val="0"/>
              </a:spcAft>
              <a:buSzPts val="1600"/>
              <a:buNone/>
              <a:defRPr/>
            </a:lvl5pPr>
            <a:lvl6pPr lvl="5" algn="ctr">
              <a:spcBef>
                <a:spcPts val="800"/>
              </a:spcBef>
              <a:spcAft>
                <a:spcPts val="0"/>
              </a:spcAft>
              <a:buSzPts val="1600"/>
              <a:buNone/>
              <a:defRPr/>
            </a:lvl6pPr>
            <a:lvl7pPr lvl="6" algn="ctr">
              <a:spcBef>
                <a:spcPts val="800"/>
              </a:spcBef>
              <a:spcAft>
                <a:spcPts val="0"/>
              </a:spcAft>
              <a:buSzPts val="1600"/>
              <a:buNone/>
              <a:defRPr/>
            </a:lvl7pPr>
            <a:lvl8pPr lvl="7" algn="ctr">
              <a:spcBef>
                <a:spcPts val="800"/>
              </a:spcBef>
              <a:spcAft>
                <a:spcPts val="0"/>
              </a:spcAft>
              <a:buSzPts val="1600"/>
              <a:buNone/>
              <a:defRPr/>
            </a:lvl8pPr>
            <a:lvl9pPr lvl="8" algn="ctr">
              <a:spcBef>
                <a:spcPts val="800"/>
              </a:spcBef>
              <a:spcAft>
                <a:spcPts val="800"/>
              </a:spcAft>
              <a:buSzPts val="1600"/>
              <a:buNone/>
              <a:defRPr/>
            </a:lvl9pPr>
          </a:lstStyle>
          <a:p>
            <a:endParaRPr/>
          </a:p>
        </p:txBody>
      </p:sp>
      <p:sp>
        <p:nvSpPr>
          <p:cNvPr id="750" name="Stat 1"/>
          <p:cNvSpPr txBox="1">
            <a:spLocks noGrp="1"/>
          </p:cNvSpPr>
          <p:nvPr>
            <p:ph type="title" idx="3"/>
          </p:nvPr>
        </p:nvSpPr>
        <p:spPr>
          <a:xfrm>
            <a:off x="436825" y="2453500"/>
            <a:ext cx="2414100" cy="436500"/>
          </a:xfrm>
          <a:prstGeom prst="rect">
            <a:avLst/>
          </a:prstGeom>
        </p:spPr>
        <p:txBody>
          <a:bodyPr spcFirstLastPara="1" wrap="square" lIns="0" tIns="0" rIns="0" bIns="0" anchor="t" anchorCtr="0">
            <a:normAutofit/>
          </a:bodyPr>
          <a:lstStyle>
            <a:lvl1pPr lvl="0" algn="ctr">
              <a:spcBef>
                <a:spcPts val="0"/>
              </a:spcBef>
              <a:spcAft>
                <a:spcPts val="0"/>
              </a:spcAft>
              <a:buSzPts val="4800"/>
              <a:buNone/>
              <a:defRPr sz="4800">
                <a:highlight>
                  <a:schemeClr val="accent1"/>
                </a:highlight>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756" name="Google Shape;756;p111"/>
          <p:cNvSpPr txBox="1">
            <a:spLocks noGrp="1"/>
          </p:cNvSpPr>
          <p:nvPr>
            <p:ph type="body" idx="9"/>
          </p:nvPr>
        </p:nvSpPr>
        <p:spPr>
          <a:xfrm>
            <a:off x="439150" y="3230325"/>
            <a:ext cx="2395500" cy="4701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a:lvl1pPr>
            <a:lvl2pPr marL="914400" lvl="1" indent="-330200" algn="ctr">
              <a:spcBef>
                <a:spcPts val="800"/>
              </a:spcBef>
              <a:spcAft>
                <a:spcPts val="0"/>
              </a:spcAft>
              <a:buSzPts val="1600"/>
              <a:buChar char="○"/>
              <a:defRPr/>
            </a:lvl2pPr>
            <a:lvl3pPr marL="1371600" lvl="2" indent="-330200" algn="ctr">
              <a:spcBef>
                <a:spcPts val="800"/>
              </a:spcBef>
              <a:spcAft>
                <a:spcPts val="0"/>
              </a:spcAft>
              <a:buSzPts val="1600"/>
              <a:buChar char="■"/>
              <a:defRPr/>
            </a:lvl3pPr>
            <a:lvl4pPr marL="1828800" lvl="3" indent="-330200" algn="ctr">
              <a:spcBef>
                <a:spcPts val="800"/>
              </a:spcBef>
              <a:spcAft>
                <a:spcPts val="0"/>
              </a:spcAft>
              <a:buSzPts val="1600"/>
              <a:buChar char="●"/>
              <a:defRPr/>
            </a:lvl4pPr>
            <a:lvl5pPr marL="2286000" lvl="4" indent="-330200" algn="ctr">
              <a:spcBef>
                <a:spcPts val="800"/>
              </a:spcBef>
              <a:spcAft>
                <a:spcPts val="0"/>
              </a:spcAft>
              <a:buSzPts val="1600"/>
              <a:buChar char="○"/>
              <a:defRPr/>
            </a:lvl5pPr>
            <a:lvl6pPr marL="2743200" lvl="5" indent="-330200" algn="ctr">
              <a:spcBef>
                <a:spcPts val="800"/>
              </a:spcBef>
              <a:spcAft>
                <a:spcPts val="0"/>
              </a:spcAft>
              <a:buSzPts val="1600"/>
              <a:buChar char="■"/>
              <a:defRPr/>
            </a:lvl6pPr>
            <a:lvl7pPr marL="3200400" lvl="6" indent="-330200" algn="ctr">
              <a:spcBef>
                <a:spcPts val="800"/>
              </a:spcBef>
              <a:spcAft>
                <a:spcPts val="0"/>
              </a:spcAft>
              <a:buSzPts val="1600"/>
              <a:buChar char="●"/>
              <a:defRPr/>
            </a:lvl7pPr>
            <a:lvl8pPr marL="3657600" lvl="7" indent="-330200" algn="ctr">
              <a:spcBef>
                <a:spcPts val="800"/>
              </a:spcBef>
              <a:spcAft>
                <a:spcPts val="0"/>
              </a:spcAft>
              <a:buSzPts val="1600"/>
              <a:buChar char="○"/>
              <a:defRPr/>
            </a:lvl8pPr>
            <a:lvl9pPr marL="4114800" lvl="8" indent="-330200" algn="ctr">
              <a:spcBef>
                <a:spcPts val="800"/>
              </a:spcBef>
              <a:spcAft>
                <a:spcPts val="800"/>
              </a:spcAft>
              <a:buSzPts val="1600"/>
              <a:buChar char="■"/>
              <a:defRPr/>
            </a:lvl9pPr>
          </a:lstStyle>
          <a:p>
            <a:endParaRPr/>
          </a:p>
        </p:txBody>
      </p:sp>
      <p:sp>
        <p:nvSpPr>
          <p:cNvPr id="753" name="Google Shape;753;p111"/>
          <p:cNvSpPr txBox="1">
            <a:spLocks noGrp="1"/>
          </p:cNvSpPr>
          <p:nvPr>
            <p:ph type="subTitle" idx="6"/>
          </p:nvPr>
        </p:nvSpPr>
        <p:spPr>
          <a:xfrm>
            <a:off x="3355850" y="2155025"/>
            <a:ext cx="2423100" cy="196500"/>
          </a:xfrm>
          <a:prstGeom prst="rect">
            <a:avLst/>
          </a:prstGeom>
        </p:spPr>
        <p:txBody>
          <a:bodyPr spcFirstLastPara="1" wrap="square" lIns="0" tIns="0" rIns="0" bIns="0" anchor="t" anchorCtr="0">
            <a:normAutofit/>
          </a:bodyPr>
          <a:lstStyle>
            <a:lvl1pPr lvl="0" algn="ctr" rtl="0">
              <a:spcBef>
                <a:spcPts val="0"/>
              </a:spcBef>
              <a:spcAft>
                <a:spcPts val="0"/>
              </a:spcAft>
              <a:buSzPts val="1200"/>
              <a:buNone/>
              <a:defRPr sz="1200" b="1"/>
            </a:lvl1pPr>
            <a:lvl2pPr lvl="1" algn="ctr" rtl="0">
              <a:spcBef>
                <a:spcPts val="800"/>
              </a:spcBef>
              <a:spcAft>
                <a:spcPts val="0"/>
              </a:spcAft>
              <a:buSzPts val="1600"/>
              <a:buNone/>
              <a:defRPr/>
            </a:lvl2pPr>
            <a:lvl3pPr lvl="2" algn="ctr" rtl="0">
              <a:spcBef>
                <a:spcPts val="800"/>
              </a:spcBef>
              <a:spcAft>
                <a:spcPts val="0"/>
              </a:spcAft>
              <a:buSzPts val="1600"/>
              <a:buNone/>
              <a:defRPr/>
            </a:lvl3pPr>
            <a:lvl4pPr lvl="3" algn="ctr" rtl="0">
              <a:spcBef>
                <a:spcPts val="800"/>
              </a:spcBef>
              <a:spcAft>
                <a:spcPts val="0"/>
              </a:spcAft>
              <a:buSzPts val="1600"/>
              <a:buNone/>
              <a:defRPr/>
            </a:lvl4pPr>
            <a:lvl5pPr lvl="4" algn="ctr" rtl="0">
              <a:spcBef>
                <a:spcPts val="800"/>
              </a:spcBef>
              <a:spcAft>
                <a:spcPts val="0"/>
              </a:spcAft>
              <a:buSzPts val="1600"/>
              <a:buNone/>
              <a:defRPr/>
            </a:lvl5pPr>
            <a:lvl6pPr lvl="5" algn="ctr" rtl="0">
              <a:spcBef>
                <a:spcPts val="800"/>
              </a:spcBef>
              <a:spcAft>
                <a:spcPts val="0"/>
              </a:spcAft>
              <a:buSzPts val="1600"/>
              <a:buNone/>
              <a:defRPr/>
            </a:lvl6pPr>
            <a:lvl7pPr lvl="6" algn="ctr" rtl="0">
              <a:spcBef>
                <a:spcPts val="800"/>
              </a:spcBef>
              <a:spcAft>
                <a:spcPts val="0"/>
              </a:spcAft>
              <a:buSzPts val="1600"/>
              <a:buNone/>
              <a:defRPr/>
            </a:lvl7pPr>
            <a:lvl8pPr lvl="7" algn="ctr" rtl="0">
              <a:spcBef>
                <a:spcPts val="800"/>
              </a:spcBef>
              <a:spcAft>
                <a:spcPts val="0"/>
              </a:spcAft>
              <a:buSzPts val="1600"/>
              <a:buNone/>
              <a:defRPr/>
            </a:lvl8pPr>
            <a:lvl9pPr lvl="8" algn="ctr" rtl="0">
              <a:spcBef>
                <a:spcPts val="800"/>
              </a:spcBef>
              <a:spcAft>
                <a:spcPts val="800"/>
              </a:spcAft>
              <a:buSzPts val="1600"/>
              <a:buNone/>
              <a:defRPr/>
            </a:lvl9pPr>
          </a:lstStyle>
          <a:p>
            <a:endParaRPr/>
          </a:p>
        </p:txBody>
      </p:sp>
      <p:sp>
        <p:nvSpPr>
          <p:cNvPr id="752" name="Stat 2"/>
          <p:cNvSpPr txBox="1">
            <a:spLocks noGrp="1"/>
          </p:cNvSpPr>
          <p:nvPr>
            <p:ph type="title" idx="5"/>
          </p:nvPr>
        </p:nvSpPr>
        <p:spPr>
          <a:xfrm>
            <a:off x="3358100" y="2453500"/>
            <a:ext cx="2423100" cy="436500"/>
          </a:xfrm>
          <a:prstGeom prst="rect">
            <a:avLst/>
          </a:prstGeom>
        </p:spPr>
        <p:txBody>
          <a:bodyPr spcFirstLastPara="1" wrap="square" lIns="0" tIns="0" rIns="0" bIns="0" anchor="t" anchorCtr="0">
            <a:normAutofit/>
          </a:bodyPr>
          <a:lstStyle>
            <a:lvl1pPr lvl="0" algn="ctr" rtl="0">
              <a:spcBef>
                <a:spcPts val="0"/>
              </a:spcBef>
              <a:spcAft>
                <a:spcPts val="0"/>
              </a:spcAft>
              <a:buSzPts val="4800"/>
              <a:buNone/>
              <a:defRPr sz="4800">
                <a:highlight>
                  <a:schemeClr val="accen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757" name="Google Shape;757;p111"/>
          <p:cNvSpPr txBox="1">
            <a:spLocks noGrp="1"/>
          </p:cNvSpPr>
          <p:nvPr>
            <p:ph type="body" idx="13"/>
          </p:nvPr>
        </p:nvSpPr>
        <p:spPr>
          <a:xfrm>
            <a:off x="3355850" y="3230325"/>
            <a:ext cx="2395500" cy="470100"/>
          </a:xfrm>
          <a:prstGeom prst="rect">
            <a:avLst/>
          </a:prstGeom>
        </p:spPr>
        <p:txBody>
          <a:bodyPr spcFirstLastPara="1" wrap="square" lIns="0" tIns="0" rIns="0" bIns="0" anchor="t" anchorCtr="0">
            <a:normAutofit/>
          </a:bodyPr>
          <a:lstStyle>
            <a:lvl1pPr marL="457200" lvl="0" indent="-330200" algn="ctr" rtl="0">
              <a:spcBef>
                <a:spcPts val="0"/>
              </a:spcBef>
              <a:spcAft>
                <a:spcPts val="0"/>
              </a:spcAft>
              <a:buSzPts val="1600"/>
              <a:buChar char="●"/>
              <a:defRPr/>
            </a:lvl1pPr>
            <a:lvl2pPr marL="914400" lvl="1" indent="-330200" algn="ctr" rtl="0">
              <a:spcBef>
                <a:spcPts val="800"/>
              </a:spcBef>
              <a:spcAft>
                <a:spcPts val="0"/>
              </a:spcAft>
              <a:buSzPts val="1600"/>
              <a:buChar char="○"/>
              <a:defRPr/>
            </a:lvl2pPr>
            <a:lvl3pPr marL="1371600" lvl="2" indent="-330200" algn="ctr" rtl="0">
              <a:spcBef>
                <a:spcPts val="800"/>
              </a:spcBef>
              <a:spcAft>
                <a:spcPts val="0"/>
              </a:spcAft>
              <a:buSzPts val="1600"/>
              <a:buChar char="■"/>
              <a:defRPr/>
            </a:lvl3pPr>
            <a:lvl4pPr marL="1828800" lvl="3" indent="-330200" algn="ctr" rtl="0">
              <a:spcBef>
                <a:spcPts val="800"/>
              </a:spcBef>
              <a:spcAft>
                <a:spcPts val="0"/>
              </a:spcAft>
              <a:buSzPts val="1600"/>
              <a:buChar char="●"/>
              <a:defRPr/>
            </a:lvl4pPr>
            <a:lvl5pPr marL="2286000" lvl="4" indent="-330200" algn="ctr" rtl="0">
              <a:spcBef>
                <a:spcPts val="800"/>
              </a:spcBef>
              <a:spcAft>
                <a:spcPts val="0"/>
              </a:spcAft>
              <a:buSzPts val="1600"/>
              <a:buChar char="○"/>
              <a:defRPr/>
            </a:lvl5pPr>
            <a:lvl6pPr marL="2743200" lvl="5" indent="-330200" algn="ctr" rtl="0">
              <a:spcBef>
                <a:spcPts val="800"/>
              </a:spcBef>
              <a:spcAft>
                <a:spcPts val="0"/>
              </a:spcAft>
              <a:buSzPts val="1600"/>
              <a:buChar char="■"/>
              <a:defRPr/>
            </a:lvl6pPr>
            <a:lvl7pPr marL="3200400" lvl="6" indent="-330200" algn="ctr" rtl="0">
              <a:spcBef>
                <a:spcPts val="800"/>
              </a:spcBef>
              <a:spcAft>
                <a:spcPts val="0"/>
              </a:spcAft>
              <a:buSzPts val="1600"/>
              <a:buChar char="●"/>
              <a:defRPr/>
            </a:lvl7pPr>
            <a:lvl8pPr marL="3657600" lvl="7" indent="-330200" algn="ctr" rtl="0">
              <a:spcBef>
                <a:spcPts val="800"/>
              </a:spcBef>
              <a:spcAft>
                <a:spcPts val="0"/>
              </a:spcAft>
              <a:buSzPts val="1600"/>
              <a:buChar char="○"/>
              <a:defRPr/>
            </a:lvl8pPr>
            <a:lvl9pPr marL="4114800" lvl="8" indent="-330200" algn="ctr" rtl="0">
              <a:spcBef>
                <a:spcPts val="800"/>
              </a:spcBef>
              <a:spcAft>
                <a:spcPts val="800"/>
              </a:spcAft>
              <a:buSzPts val="1600"/>
              <a:buChar char="■"/>
              <a:defRPr/>
            </a:lvl9pPr>
          </a:lstStyle>
          <a:p>
            <a:endParaRPr/>
          </a:p>
        </p:txBody>
      </p:sp>
      <p:sp>
        <p:nvSpPr>
          <p:cNvPr id="755" name="Google Shape;755;p111"/>
          <p:cNvSpPr txBox="1">
            <a:spLocks noGrp="1"/>
          </p:cNvSpPr>
          <p:nvPr>
            <p:ph type="subTitle" idx="8"/>
          </p:nvPr>
        </p:nvSpPr>
        <p:spPr>
          <a:xfrm>
            <a:off x="6291075" y="2155025"/>
            <a:ext cx="2404800" cy="196500"/>
          </a:xfrm>
          <a:prstGeom prst="rect">
            <a:avLst/>
          </a:prstGeom>
        </p:spPr>
        <p:txBody>
          <a:bodyPr spcFirstLastPara="1" wrap="square" lIns="0" tIns="0" rIns="0" bIns="0" anchor="t" anchorCtr="0">
            <a:normAutofit/>
          </a:bodyPr>
          <a:lstStyle>
            <a:lvl1pPr lvl="0" algn="ctr" rtl="0">
              <a:spcBef>
                <a:spcPts val="0"/>
              </a:spcBef>
              <a:spcAft>
                <a:spcPts val="0"/>
              </a:spcAft>
              <a:buSzPts val="1200"/>
              <a:buNone/>
              <a:defRPr sz="1200" b="1"/>
            </a:lvl1pPr>
            <a:lvl2pPr lvl="1" algn="ctr" rtl="0">
              <a:spcBef>
                <a:spcPts val="800"/>
              </a:spcBef>
              <a:spcAft>
                <a:spcPts val="0"/>
              </a:spcAft>
              <a:buSzPts val="1600"/>
              <a:buNone/>
              <a:defRPr/>
            </a:lvl2pPr>
            <a:lvl3pPr lvl="2" algn="ctr" rtl="0">
              <a:spcBef>
                <a:spcPts val="800"/>
              </a:spcBef>
              <a:spcAft>
                <a:spcPts val="0"/>
              </a:spcAft>
              <a:buSzPts val="1600"/>
              <a:buNone/>
              <a:defRPr/>
            </a:lvl3pPr>
            <a:lvl4pPr lvl="3" algn="ctr" rtl="0">
              <a:spcBef>
                <a:spcPts val="800"/>
              </a:spcBef>
              <a:spcAft>
                <a:spcPts val="0"/>
              </a:spcAft>
              <a:buSzPts val="1600"/>
              <a:buNone/>
              <a:defRPr/>
            </a:lvl4pPr>
            <a:lvl5pPr lvl="4" algn="ctr" rtl="0">
              <a:spcBef>
                <a:spcPts val="800"/>
              </a:spcBef>
              <a:spcAft>
                <a:spcPts val="0"/>
              </a:spcAft>
              <a:buSzPts val="1600"/>
              <a:buNone/>
              <a:defRPr/>
            </a:lvl5pPr>
            <a:lvl6pPr lvl="5" algn="ctr" rtl="0">
              <a:spcBef>
                <a:spcPts val="800"/>
              </a:spcBef>
              <a:spcAft>
                <a:spcPts val="0"/>
              </a:spcAft>
              <a:buSzPts val="1600"/>
              <a:buNone/>
              <a:defRPr/>
            </a:lvl6pPr>
            <a:lvl7pPr lvl="6" algn="ctr" rtl="0">
              <a:spcBef>
                <a:spcPts val="800"/>
              </a:spcBef>
              <a:spcAft>
                <a:spcPts val="0"/>
              </a:spcAft>
              <a:buSzPts val="1600"/>
              <a:buNone/>
              <a:defRPr/>
            </a:lvl7pPr>
            <a:lvl8pPr lvl="7" algn="ctr" rtl="0">
              <a:spcBef>
                <a:spcPts val="800"/>
              </a:spcBef>
              <a:spcAft>
                <a:spcPts val="0"/>
              </a:spcAft>
              <a:buSzPts val="1600"/>
              <a:buNone/>
              <a:defRPr/>
            </a:lvl8pPr>
            <a:lvl9pPr lvl="8" algn="ctr" rtl="0">
              <a:spcBef>
                <a:spcPts val="800"/>
              </a:spcBef>
              <a:spcAft>
                <a:spcPts val="800"/>
              </a:spcAft>
              <a:buSzPts val="1600"/>
              <a:buNone/>
              <a:defRPr/>
            </a:lvl9pPr>
          </a:lstStyle>
          <a:p>
            <a:endParaRPr/>
          </a:p>
        </p:txBody>
      </p:sp>
      <p:sp>
        <p:nvSpPr>
          <p:cNvPr id="754" name="Stat 3"/>
          <p:cNvSpPr txBox="1">
            <a:spLocks noGrp="1"/>
          </p:cNvSpPr>
          <p:nvPr>
            <p:ph type="title" idx="7"/>
          </p:nvPr>
        </p:nvSpPr>
        <p:spPr>
          <a:xfrm>
            <a:off x="6293325" y="2453500"/>
            <a:ext cx="2402400" cy="436500"/>
          </a:xfrm>
          <a:prstGeom prst="rect">
            <a:avLst/>
          </a:prstGeom>
        </p:spPr>
        <p:txBody>
          <a:bodyPr spcFirstLastPara="1" wrap="square" lIns="0" tIns="0" rIns="0" bIns="0" anchor="t" anchorCtr="0">
            <a:normAutofit/>
          </a:bodyPr>
          <a:lstStyle>
            <a:lvl1pPr lvl="0" algn="ctr" rtl="0">
              <a:spcBef>
                <a:spcPts val="0"/>
              </a:spcBef>
              <a:spcAft>
                <a:spcPts val="0"/>
              </a:spcAft>
              <a:buSzPts val="4800"/>
              <a:buNone/>
              <a:defRPr sz="4800">
                <a:highlight>
                  <a:schemeClr val="accen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758" name="Google Shape;758;p111"/>
          <p:cNvSpPr txBox="1">
            <a:spLocks noGrp="1"/>
          </p:cNvSpPr>
          <p:nvPr>
            <p:ph type="body" idx="14"/>
          </p:nvPr>
        </p:nvSpPr>
        <p:spPr>
          <a:xfrm>
            <a:off x="6291075" y="3230325"/>
            <a:ext cx="2395500" cy="470100"/>
          </a:xfrm>
          <a:prstGeom prst="rect">
            <a:avLst/>
          </a:prstGeom>
        </p:spPr>
        <p:txBody>
          <a:bodyPr spcFirstLastPara="1" wrap="square" lIns="0" tIns="0" rIns="0" bIns="0" anchor="t" anchorCtr="0">
            <a:normAutofit/>
          </a:bodyPr>
          <a:lstStyle>
            <a:lvl1pPr marL="457200" lvl="0" indent="-330200" algn="ctr" rtl="0">
              <a:spcBef>
                <a:spcPts val="0"/>
              </a:spcBef>
              <a:spcAft>
                <a:spcPts val="0"/>
              </a:spcAft>
              <a:buSzPts val="1600"/>
              <a:buChar char="●"/>
              <a:defRPr/>
            </a:lvl1pPr>
            <a:lvl2pPr marL="914400" lvl="1" indent="-330200" algn="ctr" rtl="0">
              <a:spcBef>
                <a:spcPts val="800"/>
              </a:spcBef>
              <a:spcAft>
                <a:spcPts val="0"/>
              </a:spcAft>
              <a:buSzPts val="1600"/>
              <a:buChar char="○"/>
              <a:defRPr/>
            </a:lvl2pPr>
            <a:lvl3pPr marL="1371600" lvl="2" indent="-330200" algn="ctr" rtl="0">
              <a:spcBef>
                <a:spcPts val="800"/>
              </a:spcBef>
              <a:spcAft>
                <a:spcPts val="0"/>
              </a:spcAft>
              <a:buSzPts val="1600"/>
              <a:buChar char="■"/>
              <a:defRPr/>
            </a:lvl3pPr>
            <a:lvl4pPr marL="1828800" lvl="3" indent="-330200" algn="ctr" rtl="0">
              <a:spcBef>
                <a:spcPts val="800"/>
              </a:spcBef>
              <a:spcAft>
                <a:spcPts val="0"/>
              </a:spcAft>
              <a:buSzPts val="1600"/>
              <a:buChar char="●"/>
              <a:defRPr/>
            </a:lvl4pPr>
            <a:lvl5pPr marL="2286000" lvl="4" indent="-330200" algn="ctr" rtl="0">
              <a:spcBef>
                <a:spcPts val="800"/>
              </a:spcBef>
              <a:spcAft>
                <a:spcPts val="0"/>
              </a:spcAft>
              <a:buSzPts val="1600"/>
              <a:buChar char="○"/>
              <a:defRPr/>
            </a:lvl5pPr>
            <a:lvl6pPr marL="2743200" lvl="5" indent="-330200" algn="ctr" rtl="0">
              <a:spcBef>
                <a:spcPts val="800"/>
              </a:spcBef>
              <a:spcAft>
                <a:spcPts val="0"/>
              </a:spcAft>
              <a:buSzPts val="1600"/>
              <a:buChar char="■"/>
              <a:defRPr/>
            </a:lvl6pPr>
            <a:lvl7pPr marL="3200400" lvl="6" indent="-330200" algn="ctr" rtl="0">
              <a:spcBef>
                <a:spcPts val="800"/>
              </a:spcBef>
              <a:spcAft>
                <a:spcPts val="0"/>
              </a:spcAft>
              <a:buSzPts val="1600"/>
              <a:buChar char="●"/>
              <a:defRPr/>
            </a:lvl7pPr>
            <a:lvl8pPr marL="3657600" lvl="7" indent="-330200" algn="ctr" rtl="0">
              <a:spcBef>
                <a:spcPts val="800"/>
              </a:spcBef>
              <a:spcAft>
                <a:spcPts val="0"/>
              </a:spcAft>
              <a:buSzPts val="1600"/>
              <a:buChar char="○"/>
              <a:defRPr/>
            </a:lvl8pPr>
            <a:lvl9pPr marL="4114800" lvl="8" indent="-330200" algn="ctr" rtl="0">
              <a:spcBef>
                <a:spcPts val="800"/>
              </a:spcBef>
              <a:spcAft>
                <a:spcPts val="800"/>
              </a:spcAft>
              <a:buSzPts val="1600"/>
              <a:buChar char="■"/>
              <a:defRPr/>
            </a:lvl9pPr>
          </a:lstStyle>
          <a:p>
            <a:endParaRPr/>
          </a:p>
        </p:txBody>
      </p:sp>
      <p:cxnSp>
        <p:nvCxnSpPr>
          <p:cNvPr id="759" name="Google Shape;759;p111">
            <a:extLst>
              <a:ext uri="{C183D7F6-B498-43B3-948B-1728B52AA6E4}">
                <adec:decorative xmlns:adec="http://schemas.microsoft.com/office/drawing/2017/decorative" val="1"/>
              </a:ext>
            </a:extLst>
          </p:cNvPr>
          <p:cNvCxnSpPr/>
          <p:nvPr/>
        </p:nvCxnSpPr>
        <p:spPr>
          <a:xfrm>
            <a:off x="3091500" y="2155025"/>
            <a:ext cx="0" cy="1565100"/>
          </a:xfrm>
          <a:prstGeom prst="straightConnector1">
            <a:avLst/>
          </a:prstGeom>
          <a:noFill/>
          <a:ln w="9525" cap="flat" cmpd="sng">
            <a:solidFill>
              <a:schemeClr val="lt2"/>
            </a:solidFill>
            <a:prstDash val="solid"/>
            <a:round/>
            <a:headEnd type="none" w="med" len="med"/>
            <a:tailEnd type="none" w="med" len="med"/>
          </a:ln>
        </p:spPr>
      </p:cxnSp>
      <p:cxnSp>
        <p:nvCxnSpPr>
          <p:cNvPr id="760" name="Google Shape;760;p111">
            <a:extLst>
              <a:ext uri="{C183D7F6-B498-43B3-948B-1728B52AA6E4}">
                <adec:decorative xmlns:adec="http://schemas.microsoft.com/office/drawing/2017/decorative" val="1"/>
              </a:ext>
            </a:extLst>
          </p:cNvPr>
          <p:cNvCxnSpPr/>
          <p:nvPr/>
        </p:nvCxnSpPr>
        <p:spPr>
          <a:xfrm>
            <a:off x="6032875" y="2155025"/>
            <a:ext cx="0" cy="1565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8 Quote slide options →">
  <p:cSld name="CUSTOM_23_1_1_1_1_2_1_1_1_1_1_1_1_1_1_2">
    <p:bg>
      <p:bgPr>
        <a:solidFill>
          <a:schemeClr val="accent5"/>
        </a:solidFill>
        <a:effectLst/>
      </p:bgPr>
    </p:bg>
    <p:spTree>
      <p:nvGrpSpPr>
        <p:cNvPr id="1" name="Shape 761"/>
        <p:cNvGrpSpPr/>
        <p:nvPr/>
      </p:nvGrpSpPr>
      <p:grpSpPr>
        <a:xfrm>
          <a:off x="0" y="0"/>
          <a:ext cx="0" cy="0"/>
          <a:chOff x="0" y="0"/>
          <a:chExt cx="0" cy="0"/>
        </a:xfrm>
      </p:grpSpPr>
      <p:sp>
        <p:nvSpPr>
          <p:cNvPr id="762" name="Google Shape;762;p112"/>
          <p:cNvSpPr txBox="1"/>
          <p:nvPr/>
        </p:nvSpPr>
        <p:spPr>
          <a:xfrm>
            <a:off x="2411725" y="2070724"/>
            <a:ext cx="6288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slides</a:t>
            </a:r>
            <a:endParaRPr sz="7200" b="1">
              <a:solidFill>
                <a:srgbClr val="FFFFFF"/>
              </a:solidFill>
              <a:highlight>
                <a:schemeClr val="dk1"/>
              </a:highlight>
            </a:endParaRPr>
          </a:p>
        </p:txBody>
      </p:sp>
      <p:sp>
        <p:nvSpPr>
          <p:cNvPr id="763" name="Google Shape;763;p112">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8.1 Quote slide - White">
  <p:cSld name="CUSTOM_23_1_1_2_1_1_1_1_1_1_1_1_1_1">
    <p:spTree>
      <p:nvGrpSpPr>
        <p:cNvPr id="1" name="Shape 764"/>
        <p:cNvGrpSpPr/>
        <p:nvPr/>
      </p:nvGrpSpPr>
      <p:grpSpPr>
        <a:xfrm>
          <a:off x="0" y="0"/>
          <a:ext cx="0" cy="0"/>
          <a:chOff x="0" y="0"/>
          <a:chExt cx="0" cy="0"/>
        </a:xfrm>
      </p:grpSpPr>
      <p:sp>
        <p:nvSpPr>
          <p:cNvPr id="765" name="Google Shape;765;p11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a:endParaRPr/>
          </a:p>
        </p:txBody>
      </p:sp>
      <p:sp>
        <p:nvSpPr>
          <p:cNvPr id="767" name="Google Shape;767;p113"/>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pic>
        <p:nvPicPr>
          <p:cNvPr id="768" name="Google Shape;768;p113" descr="Open quotation mark">
            <a:extLst>
              <a:ext uri="{C183D7F6-B498-43B3-948B-1728B52AA6E4}">
                <adec:decorative xmlns:adec="http://schemas.microsoft.com/office/drawing/2017/decorative" val="0"/>
              </a:ext>
            </a:extLst>
          </p:cNvPr>
          <p:cNvPicPr preferRelativeResize="0"/>
          <p:nvPr/>
        </p:nvPicPr>
        <p:blipFill>
          <a:blip r:embed="rId2">
            <a:alphaModFix/>
          </a:blip>
          <a:stretch>
            <a:fillRect/>
          </a:stretch>
        </p:blipFill>
        <p:spPr>
          <a:xfrm>
            <a:off x="420625" y="1434425"/>
            <a:ext cx="740675" cy="607773"/>
          </a:xfrm>
          <a:prstGeom prst="rect">
            <a:avLst/>
          </a:prstGeom>
          <a:noFill/>
          <a:ln>
            <a:noFill/>
          </a:ln>
        </p:spPr>
      </p:pic>
      <p:sp>
        <p:nvSpPr>
          <p:cNvPr id="766" name="Google Shape;766;p113"/>
          <p:cNvSpPr txBox="1">
            <a:spLocks noGrp="1"/>
          </p:cNvSpPr>
          <p:nvPr>
            <p:ph type="body" idx="1"/>
          </p:nvPr>
        </p:nvSpPr>
        <p:spPr>
          <a:xfrm>
            <a:off x="1261875" y="1721376"/>
            <a:ext cx="5762700" cy="20886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b="1"/>
            </a:lvl1pPr>
            <a:lvl2pPr marL="914400" lvl="1" indent="-330200" rtl="0">
              <a:spcBef>
                <a:spcPts val="800"/>
              </a:spcBef>
              <a:spcAft>
                <a:spcPts val="0"/>
              </a:spcAft>
              <a:buSzPts val="1600"/>
              <a:buChar char="○"/>
              <a:defRPr b="1"/>
            </a:lvl2pPr>
            <a:lvl3pPr marL="1371600" lvl="2" indent="-330200" rtl="0">
              <a:spcBef>
                <a:spcPts val="800"/>
              </a:spcBef>
              <a:spcAft>
                <a:spcPts val="0"/>
              </a:spcAft>
              <a:buSzPts val="1600"/>
              <a:buChar char="■"/>
              <a:defRPr b="1"/>
            </a:lvl3pPr>
            <a:lvl4pPr marL="1828800" lvl="3" indent="-330200" rtl="0">
              <a:spcBef>
                <a:spcPts val="800"/>
              </a:spcBef>
              <a:spcAft>
                <a:spcPts val="0"/>
              </a:spcAft>
              <a:buSzPts val="1600"/>
              <a:buChar char="●"/>
              <a:defRPr b="1"/>
            </a:lvl4pPr>
            <a:lvl5pPr marL="2286000" lvl="4" indent="-330200" rtl="0">
              <a:spcBef>
                <a:spcPts val="800"/>
              </a:spcBef>
              <a:spcAft>
                <a:spcPts val="0"/>
              </a:spcAft>
              <a:buSzPts val="1600"/>
              <a:buChar char="○"/>
              <a:defRPr b="1"/>
            </a:lvl5pPr>
            <a:lvl6pPr marL="2743200" lvl="5" indent="-330200" rtl="0">
              <a:spcBef>
                <a:spcPts val="800"/>
              </a:spcBef>
              <a:spcAft>
                <a:spcPts val="0"/>
              </a:spcAft>
              <a:buSzPts val="1600"/>
              <a:buChar char="■"/>
              <a:defRPr b="1"/>
            </a:lvl6pPr>
            <a:lvl7pPr marL="3200400" lvl="6" indent="-330200" rtl="0">
              <a:spcBef>
                <a:spcPts val="800"/>
              </a:spcBef>
              <a:spcAft>
                <a:spcPts val="0"/>
              </a:spcAft>
              <a:buSzPts val="1600"/>
              <a:buChar char="●"/>
              <a:defRPr b="1"/>
            </a:lvl7pPr>
            <a:lvl8pPr marL="3657600" lvl="7" indent="-330200" rtl="0">
              <a:spcBef>
                <a:spcPts val="800"/>
              </a:spcBef>
              <a:spcAft>
                <a:spcPts val="0"/>
              </a:spcAft>
              <a:buSzPts val="1600"/>
              <a:buChar char="○"/>
              <a:defRPr b="1"/>
            </a:lvl8pPr>
            <a:lvl9pPr marL="4114800" lvl="8" indent="-330200" rtl="0">
              <a:spcBef>
                <a:spcPts val="800"/>
              </a:spcBef>
              <a:spcAft>
                <a:spcPts val="800"/>
              </a:spcAft>
              <a:buSzPts val="1600"/>
              <a:buChar char="■"/>
              <a:defRPr b="1"/>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8.1 Quote slide - Black">
  <p:cSld name="CUSTOM_23_1_1_2_1_1_1_1_1_1_1_1_1_1_1">
    <p:bg>
      <p:bgPr>
        <a:solidFill>
          <a:schemeClr val="dk1"/>
        </a:solidFill>
        <a:effectLst/>
      </p:bgPr>
    </p:bg>
    <p:spTree>
      <p:nvGrpSpPr>
        <p:cNvPr id="1" name="Shape 769"/>
        <p:cNvGrpSpPr/>
        <p:nvPr/>
      </p:nvGrpSpPr>
      <p:grpSpPr>
        <a:xfrm>
          <a:off x="0" y="0"/>
          <a:ext cx="0" cy="0"/>
          <a:chOff x="0" y="0"/>
          <a:chExt cx="0" cy="0"/>
        </a:xfrm>
      </p:grpSpPr>
      <p:sp>
        <p:nvSpPr>
          <p:cNvPr id="770" name="Google Shape;770;p114"/>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endParaRPr/>
          </a:p>
        </p:txBody>
      </p:sp>
      <p:sp>
        <p:nvSpPr>
          <p:cNvPr id="772" name="Google Shape;772;p114"/>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pic>
        <p:nvPicPr>
          <p:cNvPr id="773" name="Google Shape;773;p114" descr="Open quotation mark">
            <a:extLst>
              <a:ext uri="{C183D7F6-B498-43B3-948B-1728B52AA6E4}">
                <adec:decorative xmlns:adec="http://schemas.microsoft.com/office/drawing/2017/decorative" val="0"/>
              </a:ext>
            </a:extLst>
          </p:cNvPr>
          <p:cNvPicPr preferRelativeResize="0"/>
          <p:nvPr/>
        </p:nvPicPr>
        <p:blipFill>
          <a:blip r:embed="rId2">
            <a:alphaModFix/>
          </a:blip>
          <a:stretch>
            <a:fillRect/>
          </a:stretch>
        </p:blipFill>
        <p:spPr>
          <a:xfrm>
            <a:off x="420625" y="1434425"/>
            <a:ext cx="740675" cy="607773"/>
          </a:xfrm>
          <a:prstGeom prst="rect">
            <a:avLst/>
          </a:prstGeom>
          <a:noFill/>
          <a:ln>
            <a:noFill/>
          </a:ln>
        </p:spPr>
      </p:pic>
      <p:sp>
        <p:nvSpPr>
          <p:cNvPr id="771" name="Google Shape;771;p114"/>
          <p:cNvSpPr txBox="1">
            <a:spLocks noGrp="1"/>
          </p:cNvSpPr>
          <p:nvPr>
            <p:ph type="body" idx="1"/>
          </p:nvPr>
        </p:nvSpPr>
        <p:spPr>
          <a:xfrm>
            <a:off x="1261875" y="1721376"/>
            <a:ext cx="5762700" cy="2088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b="1">
                <a:solidFill>
                  <a:schemeClr val="lt1"/>
                </a:solidFill>
              </a:defRPr>
            </a:lvl1pPr>
            <a:lvl2pPr marL="914400" lvl="1" indent="-330200">
              <a:spcBef>
                <a:spcPts val="800"/>
              </a:spcBef>
              <a:spcAft>
                <a:spcPts val="0"/>
              </a:spcAft>
              <a:buClr>
                <a:schemeClr val="lt1"/>
              </a:buClr>
              <a:buSzPts val="1600"/>
              <a:buChar char="○"/>
              <a:defRPr b="1">
                <a:solidFill>
                  <a:schemeClr val="lt1"/>
                </a:solidFill>
              </a:defRPr>
            </a:lvl2pPr>
            <a:lvl3pPr marL="1371600" lvl="2" indent="-330200">
              <a:spcBef>
                <a:spcPts val="800"/>
              </a:spcBef>
              <a:spcAft>
                <a:spcPts val="0"/>
              </a:spcAft>
              <a:buClr>
                <a:schemeClr val="lt1"/>
              </a:buClr>
              <a:buSzPts val="1600"/>
              <a:buChar char="■"/>
              <a:defRPr b="1">
                <a:solidFill>
                  <a:schemeClr val="lt1"/>
                </a:solidFill>
              </a:defRPr>
            </a:lvl3pPr>
            <a:lvl4pPr marL="1828800" lvl="3" indent="-330200">
              <a:spcBef>
                <a:spcPts val="800"/>
              </a:spcBef>
              <a:spcAft>
                <a:spcPts val="0"/>
              </a:spcAft>
              <a:buClr>
                <a:schemeClr val="lt1"/>
              </a:buClr>
              <a:buSzPts val="1600"/>
              <a:buChar char="●"/>
              <a:defRPr b="1">
                <a:solidFill>
                  <a:schemeClr val="lt1"/>
                </a:solidFill>
              </a:defRPr>
            </a:lvl4pPr>
            <a:lvl5pPr marL="2286000" lvl="4" indent="-330200">
              <a:spcBef>
                <a:spcPts val="800"/>
              </a:spcBef>
              <a:spcAft>
                <a:spcPts val="0"/>
              </a:spcAft>
              <a:buClr>
                <a:schemeClr val="lt1"/>
              </a:buClr>
              <a:buSzPts val="1600"/>
              <a:buChar char="○"/>
              <a:defRPr b="1">
                <a:solidFill>
                  <a:schemeClr val="lt1"/>
                </a:solidFill>
              </a:defRPr>
            </a:lvl5pPr>
            <a:lvl6pPr marL="2743200" lvl="5" indent="-330200">
              <a:spcBef>
                <a:spcPts val="800"/>
              </a:spcBef>
              <a:spcAft>
                <a:spcPts val="0"/>
              </a:spcAft>
              <a:buClr>
                <a:schemeClr val="lt1"/>
              </a:buClr>
              <a:buSzPts val="1600"/>
              <a:buChar char="■"/>
              <a:defRPr b="1">
                <a:solidFill>
                  <a:schemeClr val="lt1"/>
                </a:solidFill>
              </a:defRPr>
            </a:lvl6pPr>
            <a:lvl7pPr marL="3200400" lvl="6" indent="-330200">
              <a:spcBef>
                <a:spcPts val="800"/>
              </a:spcBef>
              <a:spcAft>
                <a:spcPts val="0"/>
              </a:spcAft>
              <a:buClr>
                <a:schemeClr val="lt1"/>
              </a:buClr>
              <a:buSzPts val="1600"/>
              <a:buChar char="●"/>
              <a:defRPr b="1">
                <a:solidFill>
                  <a:schemeClr val="lt1"/>
                </a:solidFill>
              </a:defRPr>
            </a:lvl7pPr>
            <a:lvl8pPr marL="3657600" lvl="7" indent="-330200">
              <a:spcBef>
                <a:spcPts val="800"/>
              </a:spcBef>
              <a:spcAft>
                <a:spcPts val="0"/>
              </a:spcAft>
              <a:buClr>
                <a:schemeClr val="lt1"/>
              </a:buClr>
              <a:buSzPts val="1600"/>
              <a:buChar char="○"/>
              <a:defRPr b="1">
                <a:solidFill>
                  <a:schemeClr val="lt1"/>
                </a:solidFill>
              </a:defRPr>
            </a:lvl8pPr>
            <a:lvl9pPr marL="4114800" lvl="8" indent="-330200">
              <a:spcBef>
                <a:spcPts val="800"/>
              </a:spcBef>
              <a:spcAft>
                <a:spcPts val="800"/>
              </a:spcAft>
              <a:buClr>
                <a:schemeClr val="lt1"/>
              </a:buClr>
              <a:buSzPts val="1600"/>
              <a:buChar char="■"/>
              <a:defRPr b="1">
                <a:solidFill>
                  <a:schemeClr val="lt1"/>
                </a:solidFil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8.2 Quote slide - White">
  <p:cSld name="CUSTOM_23_1_1_2_1_1_1_1_1_1_1_1_1_1_4">
    <p:spTree>
      <p:nvGrpSpPr>
        <p:cNvPr id="1" name="Shape 779"/>
        <p:cNvGrpSpPr/>
        <p:nvPr/>
      </p:nvGrpSpPr>
      <p:grpSpPr>
        <a:xfrm>
          <a:off x="0" y="0"/>
          <a:ext cx="0" cy="0"/>
          <a:chOff x="0" y="0"/>
          <a:chExt cx="0" cy="0"/>
        </a:xfrm>
      </p:grpSpPr>
      <p:sp>
        <p:nvSpPr>
          <p:cNvPr id="780" name="Google Shape;780;p116"/>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endParaRPr/>
          </a:p>
        </p:txBody>
      </p:sp>
      <p:sp>
        <p:nvSpPr>
          <p:cNvPr id="782" name="Google Shape;782;p116"/>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784" name="Google Shape;784;p116"/>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2"/>
                </a:solidFill>
                <a:latin typeface="Arial"/>
                <a:ea typeface="Arial"/>
                <a:cs typeface="Arial"/>
                <a:sym typeface="Arial"/>
              </a:rPr>
              <a:t>“</a:t>
            </a:r>
            <a:endParaRPr sz="11500" b="1" i="0" u="none" strike="noStrike" cap="none">
              <a:solidFill>
                <a:schemeClr val="lt2"/>
              </a:solidFill>
              <a:latin typeface="Arial"/>
              <a:ea typeface="Arial"/>
              <a:cs typeface="Arial"/>
              <a:sym typeface="Arial"/>
            </a:endParaRPr>
          </a:p>
        </p:txBody>
      </p:sp>
      <p:sp>
        <p:nvSpPr>
          <p:cNvPr id="781" name="Google Shape;781;p116"/>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b="1"/>
            </a:lvl1pPr>
            <a:lvl2pPr marL="914400" lvl="1" indent="-330200">
              <a:spcBef>
                <a:spcPts val="800"/>
              </a:spcBef>
              <a:spcAft>
                <a:spcPts val="0"/>
              </a:spcAft>
              <a:buSzPts val="1600"/>
              <a:buChar char="○"/>
              <a:defRPr b="1"/>
            </a:lvl2pPr>
            <a:lvl3pPr marL="1371600" lvl="2" indent="-330200">
              <a:spcBef>
                <a:spcPts val="800"/>
              </a:spcBef>
              <a:spcAft>
                <a:spcPts val="0"/>
              </a:spcAft>
              <a:buSzPts val="1600"/>
              <a:buChar char="■"/>
              <a:defRPr b="1"/>
            </a:lvl3pPr>
            <a:lvl4pPr marL="1828800" lvl="3" indent="-330200">
              <a:spcBef>
                <a:spcPts val="800"/>
              </a:spcBef>
              <a:spcAft>
                <a:spcPts val="0"/>
              </a:spcAft>
              <a:buSzPts val="1600"/>
              <a:buChar char="●"/>
              <a:defRPr b="1"/>
            </a:lvl4pPr>
            <a:lvl5pPr marL="2286000" lvl="4" indent="-330200">
              <a:spcBef>
                <a:spcPts val="800"/>
              </a:spcBef>
              <a:spcAft>
                <a:spcPts val="0"/>
              </a:spcAft>
              <a:buSzPts val="1600"/>
              <a:buChar char="○"/>
              <a:defRPr b="1"/>
            </a:lvl5pPr>
            <a:lvl6pPr marL="2743200" lvl="5" indent="-330200">
              <a:spcBef>
                <a:spcPts val="800"/>
              </a:spcBef>
              <a:spcAft>
                <a:spcPts val="0"/>
              </a:spcAft>
              <a:buSzPts val="1600"/>
              <a:buChar char="■"/>
              <a:defRPr b="1"/>
            </a:lvl6pPr>
            <a:lvl7pPr marL="3200400" lvl="6" indent="-330200">
              <a:spcBef>
                <a:spcPts val="800"/>
              </a:spcBef>
              <a:spcAft>
                <a:spcPts val="0"/>
              </a:spcAft>
              <a:buSzPts val="1600"/>
              <a:buChar char="●"/>
              <a:defRPr b="1"/>
            </a:lvl7pPr>
            <a:lvl8pPr marL="3657600" lvl="7" indent="-330200">
              <a:spcBef>
                <a:spcPts val="800"/>
              </a:spcBef>
              <a:spcAft>
                <a:spcPts val="0"/>
              </a:spcAft>
              <a:buSzPts val="1600"/>
              <a:buChar char="○"/>
              <a:defRPr b="1"/>
            </a:lvl8pPr>
            <a:lvl9pPr marL="4114800" lvl="8" indent="-330200">
              <a:spcBef>
                <a:spcPts val="800"/>
              </a:spcBef>
              <a:spcAft>
                <a:spcPts val="800"/>
              </a:spcAft>
              <a:buSzPts val="1600"/>
              <a:buChar char="■"/>
              <a:defRPr b="1"/>
            </a:lvl9pPr>
          </a:lstStyle>
          <a:p>
            <a:endParaRPr/>
          </a:p>
        </p:txBody>
      </p:sp>
      <p:sp>
        <p:nvSpPr>
          <p:cNvPr id="783" name="Google Shape;783;p116">
            <a:extLst>
              <a:ext uri="{C183D7F6-B498-43B3-948B-1728B52AA6E4}">
                <adec:decorative xmlns:adec="http://schemas.microsoft.com/office/drawing/2017/decorative" val="1"/>
              </a:ext>
            </a:extLst>
          </p:cNvPr>
          <p:cNvSpPr>
            <a:spLocks noGrp="1"/>
          </p:cNvSpPr>
          <p:nvPr>
            <p:ph type="pic" idx="3"/>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8.2 Quote slide - Black">
  <p:cSld name="CUSTOM_23_1_1_2_1_1_1_1_1_1_1_1_1_1_4_1">
    <p:bg>
      <p:bgPr>
        <a:solidFill>
          <a:schemeClr val="dk1"/>
        </a:solidFill>
        <a:effectLst/>
      </p:bgPr>
    </p:bg>
    <p:spTree>
      <p:nvGrpSpPr>
        <p:cNvPr id="1" name="Shape 785"/>
        <p:cNvGrpSpPr/>
        <p:nvPr/>
      </p:nvGrpSpPr>
      <p:grpSpPr>
        <a:xfrm>
          <a:off x="0" y="0"/>
          <a:ext cx="0" cy="0"/>
          <a:chOff x="0" y="0"/>
          <a:chExt cx="0" cy="0"/>
        </a:xfrm>
      </p:grpSpPr>
      <p:sp>
        <p:nvSpPr>
          <p:cNvPr id="789" name="Google Shape;789;p117"/>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endParaRPr/>
          </a:p>
        </p:txBody>
      </p:sp>
      <p:sp>
        <p:nvSpPr>
          <p:cNvPr id="790" name="Google Shape;790;p117"/>
          <p:cNvSpPr txBox="1">
            <a:spLocks noGrp="1"/>
          </p:cNvSpPr>
          <p:nvPr>
            <p:ph type="subTitle" idx="3"/>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788" name="Google Shape;788;p117"/>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2"/>
                </a:solidFill>
                <a:latin typeface="Arial"/>
                <a:ea typeface="Arial"/>
                <a:cs typeface="Arial"/>
                <a:sym typeface="Arial"/>
              </a:rPr>
              <a:t>“</a:t>
            </a:r>
            <a:endParaRPr sz="11500" b="1" i="0" u="none" strike="noStrike" cap="none">
              <a:solidFill>
                <a:schemeClr val="lt2"/>
              </a:solidFill>
              <a:latin typeface="Arial"/>
              <a:ea typeface="Arial"/>
              <a:cs typeface="Arial"/>
              <a:sym typeface="Arial"/>
            </a:endParaRPr>
          </a:p>
        </p:txBody>
      </p:sp>
      <p:sp>
        <p:nvSpPr>
          <p:cNvPr id="786" name="Google Shape;786;p117"/>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b="1">
                <a:solidFill>
                  <a:schemeClr val="lt1"/>
                </a:solidFill>
              </a:defRPr>
            </a:lvl1pPr>
            <a:lvl2pPr marL="914400" lvl="1" indent="-330200">
              <a:spcBef>
                <a:spcPts val="800"/>
              </a:spcBef>
              <a:spcAft>
                <a:spcPts val="0"/>
              </a:spcAft>
              <a:buClr>
                <a:schemeClr val="lt1"/>
              </a:buClr>
              <a:buSzPts val="1600"/>
              <a:buChar char="○"/>
              <a:defRPr b="1">
                <a:solidFill>
                  <a:schemeClr val="lt1"/>
                </a:solidFill>
              </a:defRPr>
            </a:lvl2pPr>
            <a:lvl3pPr marL="1371600" lvl="2" indent="-330200">
              <a:spcBef>
                <a:spcPts val="800"/>
              </a:spcBef>
              <a:spcAft>
                <a:spcPts val="0"/>
              </a:spcAft>
              <a:buClr>
                <a:schemeClr val="lt1"/>
              </a:buClr>
              <a:buSzPts val="1600"/>
              <a:buChar char="■"/>
              <a:defRPr b="1">
                <a:solidFill>
                  <a:schemeClr val="lt1"/>
                </a:solidFill>
              </a:defRPr>
            </a:lvl3pPr>
            <a:lvl4pPr marL="1828800" lvl="3" indent="-330200">
              <a:spcBef>
                <a:spcPts val="800"/>
              </a:spcBef>
              <a:spcAft>
                <a:spcPts val="0"/>
              </a:spcAft>
              <a:buClr>
                <a:schemeClr val="lt1"/>
              </a:buClr>
              <a:buSzPts val="1600"/>
              <a:buChar char="●"/>
              <a:defRPr b="1">
                <a:solidFill>
                  <a:schemeClr val="lt1"/>
                </a:solidFill>
              </a:defRPr>
            </a:lvl4pPr>
            <a:lvl5pPr marL="2286000" lvl="4" indent="-330200">
              <a:spcBef>
                <a:spcPts val="800"/>
              </a:spcBef>
              <a:spcAft>
                <a:spcPts val="0"/>
              </a:spcAft>
              <a:buClr>
                <a:schemeClr val="lt1"/>
              </a:buClr>
              <a:buSzPts val="1600"/>
              <a:buChar char="○"/>
              <a:defRPr b="1">
                <a:solidFill>
                  <a:schemeClr val="lt1"/>
                </a:solidFill>
              </a:defRPr>
            </a:lvl5pPr>
            <a:lvl6pPr marL="2743200" lvl="5" indent="-330200">
              <a:spcBef>
                <a:spcPts val="800"/>
              </a:spcBef>
              <a:spcAft>
                <a:spcPts val="0"/>
              </a:spcAft>
              <a:buClr>
                <a:schemeClr val="lt1"/>
              </a:buClr>
              <a:buSzPts val="1600"/>
              <a:buChar char="■"/>
              <a:defRPr b="1">
                <a:solidFill>
                  <a:schemeClr val="lt1"/>
                </a:solidFill>
              </a:defRPr>
            </a:lvl6pPr>
            <a:lvl7pPr marL="3200400" lvl="6" indent="-330200">
              <a:spcBef>
                <a:spcPts val="800"/>
              </a:spcBef>
              <a:spcAft>
                <a:spcPts val="0"/>
              </a:spcAft>
              <a:buClr>
                <a:schemeClr val="lt1"/>
              </a:buClr>
              <a:buSzPts val="1600"/>
              <a:buChar char="●"/>
              <a:defRPr b="1">
                <a:solidFill>
                  <a:schemeClr val="lt1"/>
                </a:solidFill>
              </a:defRPr>
            </a:lvl7pPr>
            <a:lvl8pPr marL="3657600" lvl="7" indent="-330200">
              <a:spcBef>
                <a:spcPts val="800"/>
              </a:spcBef>
              <a:spcAft>
                <a:spcPts val="0"/>
              </a:spcAft>
              <a:buClr>
                <a:schemeClr val="lt1"/>
              </a:buClr>
              <a:buSzPts val="1600"/>
              <a:buChar char="○"/>
              <a:defRPr b="1">
                <a:solidFill>
                  <a:schemeClr val="lt1"/>
                </a:solidFill>
              </a:defRPr>
            </a:lvl8pPr>
            <a:lvl9pPr marL="4114800" lvl="8" indent="-330200">
              <a:spcBef>
                <a:spcPts val="800"/>
              </a:spcBef>
              <a:spcAft>
                <a:spcPts val="800"/>
              </a:spcAft>
              <a:buClr>
                <a:schemeClr val="lt1"/>
              </a:buClr>
              <a:buSzPts val="1600"/>
              <a:buChar char="■"/>
              <a:defRPr b="1">
                <a:solidFill>
                  <a:schemeClr val="lt1"/>
                </a:solidFill>
              </a:defRPr>
            </a:lvl9pPr>
          </a:lstStyle>
          <a:p>
            <a:endParaRPr/>
          </a:p>
        </p:txBody>
      </p:sp>
      <p:sp>
        <p:nvSpPr>
          <p:cNvPr id="787" name="Google Shape;787;p117">
            <a:extLst>
              <a:ext uri="{C183D7F6-B498-43B3-948B-1728B52AA6E4}">
                <adec:decorative xmlns:adec="http://schemas.microsoft.com/office/drawing/2017/decorative" val="1"/>
              </a:ext>
            </a:extLst>
          </p:cNvPr>
          <p:cNvSpPr>
            <a:spLocks noGrp="1"/>
          </p:cNvSpPr>
          <p:nvPr>
            <p:ph type="pic" idx="2"/>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8.2 Quote slide - Gold">
  <p:cSld name="CUSTOM_23_1_1_2_1_1_1_1_1_1_1_1_1_1_4_2">
    <p:bg>
      <p:bgPr>
        <a:solidFill>
          <a:schemeClr val="accent1"/>
        </a:solidFill>
        <a:effectLst/>
      </p:bgPr>
    </p:bg>
    <p:spTree>
      <p:nvGrpSpPr>
        <p:cNvPr id="1" name="Shape 791"/>
        <p:cNvGrpSpPr/>
        <p:nvPr/>
      </p:nvGrpSpPr>
      <p:grpSpPr>
        <a:xfrm>
          <a:off x="0" y="0"/>
          <a:ext cx="0" cy="0"/>
          <a:chOff x="0" y="0"/>
          <a:chExt cx="0" cy="0"/>
        </a:xfrm>
      </p:grpSpPr>
      <p:sp>
        <p:nvSpPr>
          <p:cNvPr id="792" name="Google Shape;792;p118"/>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3200"/>
              <a:buNone/>
              <a:defRPr>
                <a:solidFill>
                  <a:schemeClr val="lt1"/>
                </a:solidFill>
                <a:highlight>
                  <a:schemeClr val="dk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endParaRPr/>
          </a:p>
        </p:txBody>
      </p:sp>
      <p:sp>
        <p:nvSpPr>
          <p:cNvPr id="794" name="Google Shape;794;p118"/>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796" name="Google Shape;796;p118"/>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1"/>
                </a:solidFill>
                <a:latin typeface="Arial"/>
                <a:ea typeface="Arial"/>
                <a:cs typeface="Arial"/>
                <a:sym typeface="Arial"/>
              </a:rPr>
              <a:t>“</a:t>
            </a:r>
            <a:endParaRPr sz="11500" b="1" i="0" u="none" strike="noStrike" cap="none">
              <a:solidFill>
                <a:schemeClr val="lt1"/>
              </a:solidFill>
              <a:latin typeface="Arial"/>
              <a:ea typeface="Arial"/>
              <a:cs typeface="Arial"/>
              <a:sym typeface="Arial"/>
            </a:endParaRPr>
          </a:p>
        </p:txBody>
      </p:sp>
      <p:sp>
        <p:nvSpPr>
          <p:cNvPr id="793" name="Google Shape;793;p118"/>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b="1"/>
            </a:lvl1pPr>
            <a:lvl2pPr marL="914400" lvl="1" indent="-330200">
              <a:spcBef>
                <a:spcPts val="800"/>
              </a:spcBef>
              <a:spcAft>
                <a:spcPts val="0"/>
              </a:spcAft>
              <a:buSzPts val="1600"/>
              <a:buChar char="○"/>
              <a:defRPr b="1"/>
            </a:lvl2pPr>
            <a:lvl3pPr marL="1371600" lvl="2" indent="-330200">
              <a:spcBef>
                <a:spcPts val="800"/>
              </a:spcBef>
              <a:spcAft>
                <a:spcPts val="0"/>
              </a:spcAft>
              <a:buSzPts val="1600"/>
              <a:buChar char="■"/>
              <a:defRPr b="1"/>
            </a:lvl3pPr>
            <a:lvl4pPr marL="1828800" lvl="3" indent="-330200">
              <a:spcBef>
                <a:spcPts val="800"/>
              </a:spcBef>
              <a:spcAft>
                <a:spcPts val="0"/>
              </a:spcAft>
              <a:buSzPts val="1600"/>
              <a:buChar char="●"/>
              <a:defRPr b="1"/>
            </a:lvl4pPr>
            <a:lvl5pPr marL="2286000" lvl="4" indent="-330200">
              <a:spcBef>
                <a:spcPts val="800"/>
              </a:spcBef>
              <a:spcAft>
                <a:spcPts val="0"/>
              </a:spcAft>
              <a:buSzPts val="1600"/>
              <a:buChar char="○"/>
              <a:defRPr b="1"/>
            </a:lvl5pPr>
            <a:lvl6pPr marL="2743200" lvl="5" indent="-330200">
              <a:spcBef>
                <a:spcPts val="800"/>
              </a:spcBef>
              <a:spcAft>
                <a:spcPts val="0"/>
              </a:spcAft>
              <a:buSzPts val="1600"/>
              <a:buChar char="■"/>
              <a:defRPr b="1"/>
            </a:lvl6pPr>
            <a:lvl7pPr marL="3200400" lvl="6" indent="-330200">
              <a:spcBef>
                <a:spcPts val="800"/>
              </a:spcBef>
              <a:spcAft>
                <a:spcPts val="0"/>
              </a:spcAft>
              <a:buSzPts val="1600"/>
              <a:buChar char="●"/>
              <a:defRPr b="1"/>
            </a:lvl7pPr>
            <a:lvl8pPr marL="3657600" lvl="7" indent="-330200">
              <a:spcBef>
                <a:spcPts val="800"/>
              </a:spcBef>
              <a:spcAft>
                <a:spcPts val="0"/>
              </a:spcAft>
              <a:buSzPts val="1600"/>
              <a:buChar char="○"/>
              <a:defRPr b="1"/>
            </a:lvl8pPr>
            <a:lvl9pPr marL="4114800" lvl="8" indent="-330200">
              <a:spcBef>
                <a:spcPts val="800"/>
              </a:spcBef>
              <a:spcAft>
                <a:spcPts val="800"/>
              </a:spcAft>
              <a:buSzPts val="1600"/>
              <a:buChar char="■"/>
              <a:defRPr b="1"/>
            </a:lvl9pPr>
          </a:lstStyle>
          <a:p>
            <a:endParaRPr/>
          </a:p>
        </p:txBody>
      </p:sp>
      <p:sp>
        <p:nvSpPr>
          <p:cNvPr id="795" name="Google Shape;795;p118">
            <a:extLst>
              <a:ext uri="{C183D7F6-B498-43B3-948B-1728B52AA6E4}">
                <adec:decorative xmlns:adec="http://schemas.microsoft.com/office/drawing/2017/decorative" val="1"/>
              </a:ext>
            </a:extLst>
          </p:cNvPr>
          <p:cNvSpPr>
            <a:spLocks noGrp="1"/>
          </p:cNvSpPr>
          <p:nvPr>
            <p:ph type="pic" idx="3"/>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9 Photo slide options →">
  <p:cSld name="CUSTOM_23_1_1_1_1_2_1_1_1_1_1_1_1_1_1_3_1">
    <p:bg>
      <p:bgPr>
        <a:solidFill>
          <a:schemeClr val="accent5"/>
        </a:solidFill>
        <a:effectLst/>
      </p:bgPr>
    </p:bg>
    <p:spTree>
      <p:nvGrpSpPr>
        <p:cNvPr id="1" name="Shape 797"/>
        <p:cNvGrpSpPr/>
        <p:nvPr/>
      </p:nvGrpSpPr>
      <p:grpSpPr>
        <a:xfrm>
          <a:off x="0" y="0"/>
          <a:ext cx="0" cy="0"/>
          <a:chOff x="0" y="0"/>
          <a:chExt cx="0" cy="0"/>
        </a:xfrm>
      </p:grpSpPr>
      <p:sp>
        <p:nvSpPr>
          <p:cNvPr id="798" name="Google Shape;798;p119"/>
          <p:cNvSpPr txBox="1"/>
          <p:nvPr/>
        </p:nvSpPr>
        <p:spPr>
          <a:xfrm>
            <a:off x="2411725" y="2073000"/>
            <a:ext cx="6732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Photo slides</a:t>
            </a:r>
            <a:endParaRPr sz="7200" b="1">
              <a:solidFill>
                <a:srgbClr val="FFFFFF"/>
              </a:solidFill>
              <a:highlight>
                <a:schemeClr val="dk1"/>
              </a:highlight>
            </a:endParaRPr>
          </a:p>
        </p:txBody>
      </p:sp>
      <p:sp>
        <p:nvSpPr>
          <p:cNvPr id="799" name="Google Shape;799;p119">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9.1 Photo slide - Background">
  <p:cSld name="CUSTOM_28">
    <p:spTree>
      <p:nvGrpSpPr>
        <p:cNvPr id="1" name="Shape 800"/>
        <p:cNvGrpSpPr/>
        <p:nvPr/>
      </p:nvGrpSpPr>
      <p:grpSpPr>
        <a:xfrm>
          <a:off x="0" y="0"/>
          <a:ext cx="0" cy="0"/>
          <a:chOff x="0" y="0"/>
          <a:chExt cx="0" cy="0"/>
        </a:xfrm>
      </p:grpSpPr>
      <p:sp>
        <p:nvSpPr>
          <p:cNvPr id="801" name="Google Shape;801;p120" descr="Large photo"/>
          <p:cNvSpPr>
            <a:spLocks noGrp="1"/>
          </p:cNvSpPr>
          <p:nvPr>
            <p:ph type="pic" idx="2"/>
          </p:nvPr>
        </p:nvSpPr>
        <p:spPr>
          <a:xfrm>
            <a:off x="-29300" y="-30900"/>
            <a:ext cx="9182400" cy="51651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Agenda slide">
  <p:cSld name="CUSTOM_3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20625" y="320050"/>
            <a:ext cx="82716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1" name="Google Shape;71;p16"/>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highlight>
                  <a:schemeClr val="accent1"/>
                </a:highlight>
              </a:defRPr>
            </a:lvl2pPr>
            <a:lvl3pPr lvl="2">
              <a:spcBef>
                <a:spcPts val="800"/>
              </a:spcBef>
              <a:spcAft>
                <a:spcPts val="0"/>
              </a:spcAft>
              <a:buSzPts val="1600"/>
              <a:buNone/>
              <a:defRPr>
                <a:highlight>
                  <a:schemeClr val="accent1"/>
                </a:highlight>
              </a:defRPr>
            </a:lvl3pPr>
            <a:lvl4pPr lvl="3">
              <a:spcBef>
                <a:spcPts val="800"/>
              </a:spcBef>
              <a:spcAft>
                <a:spcPts val="0"/>
              </a:spcAft>
              <a:buSzPts val="1600"/>
              <a:buNone/>
              <a:defRPr>
                <a:highlight>
                  <a:schemeClr val="accent1"/>
                </a:highlight>
              </a:defRPr>
            </a:lvl4pPr>
            <a:lvl5pPr lvl="4">
              <a:spcBef>
                <a:spcPts val="800"/>
              </a:spcBef>
              <a:spcAft>
                <a:spcPts val="0"/>
              </a:spcAft>
              <a:buSzPts val="1600"/>
              <a:buNone/>
              <a:defRPr>
                <a:highlight>
                  <a:schemeClr val="accent1"/>
                </a:highlight>
              </a:defRPr>
            </a:lvl5pPr>
            <a:lvl6pPr lvl="5">
              <a:spcBef>
                <a:spcPts val="800"/>
              </a:spcBef>
              <a:spcAft>
                <a:spcPts val="0"/>
              </a:spcAft>
              <a:buSzPts val="1600"/>
              <a:buNone/>
              <a:defRPr>
                <a:highlight>
                  <a:schemeClr val="accent1"/>
                </a:highlight>
              </a:defRPr>
            </a:lvl6pPr>
            <a:lvl7pPr lvl="6">
              <a:spcBef>
                <a:spcPts val="800"/>
              </a:spcBef>
              <a:spcAft>
                <a:spcPts val="0"/>
              </a:spcAft>
              <a:buSzPts val="1600"/>
              <a:buNone/>
              <a:defRPr>
                <a:highlight>
                  <a:schemeClr val="accent1"/>
                </a:highlight>
              </a:defRPr>
            </a:lvl7pPr>
            <a:lvl8pPr lvl="7">
              <a:spcBef>
                <a:spcPts val="800"/>
              </a:spcBef>
              <a:spcAft>
                <a:spcPts val="0"/>
              </a:spcAft>
              <a:buSzPts val="1600"/>
              <a:buNone/>
              <a:defRPr>
                <a:highlight>
                  <a:schemeClr val="accent1"/>
                </a:highlight>
              </a:defRPr>
            </a:lvl8pPr>
            <a:lvl9pPr lvl="8">
              <a:spcBef>
                <a:spcPts val="800"/>
              </a:spcBef>
              <a:spcAft>
                <a:spcPts val="800"/>
              </a:spcAft>
              <a:buSzPts val="1600"/>
              <a:buNone/>
              <a:defRPr>
                <a:highlight>
                  <a:schemeClr val="accent1"/>
                </a:highlight>
              </a:defRPr>
            </a:lvl9pPr>
          </a:lstStyle>
          <a:p>
            <a:endParaRPr/>
          </a:p>
        </p:txBody>
      </p:sp>
      <p:sp>
        <p:nvSpPr>
          <p:cNvPr id="72" name="Google Shape;72;p16"/>
          <p:cNvSpPr txBox="1">
            <a:spLocks noGrp="1"/>
          </p:cNvSpPr>
          <p:nvPr>
            <p:ph type="title" idx="2"/>
          </p:nvPr>
        </p:nvSpPr>
        <p:spPr>
          <a:xfrm>
            <a:off x="420625" y="2569475"/>
            <a:ext cx="1587000" cy="4551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3" name="Google Shape;73;p16"/>
          <p:cNvSpPr txBox="1">
            <a:spLocks noGrp="1"/>
          </p:cNvSpPr>
          <p:nvPr>
            <p:ph type="body" idx="3"/>
          </p:nvPr>
        </p:nvSpPr>
        <p:spPr>
          <a:xfrm>
            <a:off x="424600" y="3048850"/>
            <a:ext cx="1587000" cy="9756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4" name="Google Shape;74;p16"/>
          <p:cNvSpPr txBox="1">
            <a:spLocks noGrp="1"/>
          </p:cNvSpPr>
          <p:nvPr>
            <p:ph type="title" idx="4"/>
          </p:nvPr>
        </p:nvSpPr>
        <p:spPr>
          <a:xfrm>
            <a:off x="2514600"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5" name="Google Shape;75;p16"/>
          <p:cNvSpPr txBox="1">
            <a:spLocks noGrp="1"/>
          </p:cNvSpPr>
          <p:nvPr>
            <p:ph type="body" idx="5"/>
          </p:nvPr>
        </p:nvSpPr>
        <p:spPr>
          <a:xfrm>
            <a:off x="2518575"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76" name="Google Shape;76;p16"/>
          <p:cNvSpPr txBox="1">
            <a:spLocks noGrp="1"/>
          </p:cNvSpPr>
          <p:nvPr>
            <p:ph type="title" idx="6"/>
          </p:nvPr>
        </p:nvSpPr>
        <p:spPr>
          <a:xfrm>
            <a:off x="4608575"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7" name="Google Shape;77;p16"/>
          <p:cNvSpPr txBox="1">
            <a:spLocks noGrp="1"/>
          </p:cNvSpPr>
          <p:nvPr>
            <p:ph type="body" idx="7"/>
          </p:nvPr>
        </p:nvSpPr>
        <p:spPr>
          <a:xfrm>
            <a:off x="4612550"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78" name="Google Shape;78;p16"/>
          <p:cNvSpPr txBox="1">
            <a:spLocks noGrp="1"/>
          </p:cNvSpPr>
          <p:nvPr>
            <p:ph type="title" idx="8"/>
          </p:nvPr>
        </p:nvSpPr>
        <p:spPr>
          <a:xfrm>
            <a:off x="6702550"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9" name="Google Shape;79;p16"/>
          <p:cNvSpPr txBox="1">
            <a:spLocks noGrp="1"/>
          </p:cNvSpPr>
          <p:nvPr>
            <p:ph type="body" idx="9"/>
          </p:nvPr>
        </p:nvSpPr>
        <p:spPr>
          <a:xfrm>
            <a:off x="6706525"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9.1 Photo slide - Grid">
  <p:cSld name="CUSTOM_23_1_1_1_2">
    <p:spTree>
      <p:nvGrpSpPr>
        <p:cNvPr id="1" name="Shape 802"/>
        <p:cNvGrpSpPr/>
        <p:nvPr/>
      </p:nvGrpSpPr>
      <p:grpSpPr>
        <a:xfrm>
          <a:off x="0" y="0"/>
          <a:ext cx="0" cy="0"/>
          <a:chOff x="0" y="0"/>
          <a:chExt cx="0" cy="0"/>
        </a:xfrm>
      </p:grpSpPr>
      <p:sp>
        <p:nvSpPr>
          <p:cNvPr id="803" name="Google Shape;803;p121"/>
          <p:cNvSpPr>
            <a:spLocks noGrp="1"/>
          </p:cNvSpPr>
          <p:nvPr>
            <p:ph type="pic" idx="2"/>
          </p:nvPr>
        </p:nvSpPr>
        <p:spPr>
          <a:xfrm>
            <a:off x="63" y="13"/>
            <a:ext cx="2202600" cy="2515200"/>
          </a:xfrm>
          <a:prstGeom prst="rect">
            <a:avLst/>
          </a:prstGeom>
          <a:noFill/>
          <a:ln>
            <a:noFill/>
          </a:ln>
        </p:spPr>
      </p:sp>
      <p:sp>
        <p:nvSpPr>
          <p:cNvPr id="804" name="Google Shape;804;p121"/>
          <p:cNvSpPr>
            <a:spLocks noGrp="1"/>
          </p:cNvSpPr>
          <p:nvPr>
            <p:ph type="pic" idx="3"/>
          </p:nvPr>
        </p:nvSpPr>
        <p:spPr>
          <a:xfrm>
            <a:off x="63" y="2617758"/>
            <a:ext cx="2202600" cy="2525700"/>
          </a:xfrm>
          <a:prstGeom prst="rect">
            <a:avLst/>
          </a:prstGeom>
          <a:noFill/>
          <a:ln>
            <a:noFill/>
          </a:ln>
        </p:spPr>
      </p:sp>
      <p:sp>
        <p:nvSpPr>
          <p:cNvPr id="805" name="Google Shape;805;p121"/>
          <p:cNvSpPr>
            <a:spLocks noGrp="1"/>
          </p:cNvSpPr>
          <p:nvPr>
            <p:ph type="pic" idx="4"/>
          </p:nvPr>
        </p:nvSpPr>
        <p:spPr>
          <a:xfrm>
            <a:off x="2313818" y="13"/>
            <a:ext cx="2202600" cy="2515200"/>
          </a:xfrm>
          <a:prstGeom prst="rect">
            <a:avLst/>
          </a:prstGeom>
          <a:noFill/>
          <a:ln>
            <a:noFill/>
          </a:ln>
        </p:spPr>
      </p:sp>
      <p:sp>
        <p:nvSpPr>
          <p:cNvPr id="806" name="Google Shape;806;p121"/>
          <p:cNvSpPr>
            <a:spLocks noGrp="1"/>
          </p:cNvSpPr>
          <p:nvPr>
            <p:ph type="pic" idx="5"/>
          </p:nvPr>
        </p:nvSpPr>
        <p:spPr>
          <a:xfrm>
            <a:off x="2313818" y="2617758"/>
            <a:ext cx="2202600" cy="2525700"/>
          </a:xfrm>
          <a:prstGeom prst="rect">
            <a:avLst/>
          </a:prstGeom>
          <a:noFill/>
          <a:ln>
            <a:noFill/>
          </a:ln>
        </p:spPr>
      </p:sp>
      <p:sp>
        <p:nvSpPr>
          <p:cNvPr id="807" name="Google Shape;807;p121"/>
          <p:cNvSpPr>
            <a:spLocks noGrp="1"/>
          </p:cNvSpPr>
          <p:nvPr>
            <p:ph type="pic" idx="6"/>
          </p:nvPr>
        </p:nvSpPr>
        <p:spPr>
          <a:xfrm>
            <a:off x="4627573" y="13"/>
            <a:ext cx="2202600" cy="2515200"/>
          </a:xfrm>
          <a:prstGeom prst="rect">
            <a:avLst/>
          </a:prstGeom>
          <a:noFill/>
          <a:ln>
            <a:noFill/>
          </a:ln>
        </p:spPr>
      </p:sp>
      <p:sp>
        <p:nvSpPr>
          <p:cNvPr id="808" name="Google Shape;808;p121"/>
          <p:cNvSpPr>
            <a:spLocks noGrp="1"/>
          </p:cNvSpPr>
          <p:nvPr>
            <p:ph type="pic" idx="7"/>
          </p:nvPr>
        </p:nvSpPr>
        <p:spPr>
          <a:xfrm>
            <a:off x="4627573" y="2617758"/>
            <a:ext cx="2202600" cy="2525700"/>
          </a:xfrm>
          <a:prstGeom prst="rect">
            <a:avLst/>
          </a:prstGeom>
          <a:noFill/>
          <a:ln>
            <a:noFill/>
          </a:ln>
        </p:spPr>
      </p:sp>
      <p:sp>
        <p:nvSpPr>
          <p:cNvPr id="809" name="Google Shape;809;p121"/>
          <p:cNvSpPr>
            <a:spLocks noGrp="1"/>
          </p:cNvSpPr>
          <p:nvPr>
            <p:ph type="pic" idx="8"/>
          </p:nvPr>
        </p:nvSpPr>
        <p:spPr>
          <a:xfrm>
            <a:off x="6941328" y="13"/>
            <a:ext cx="2202600" cy="2515200"/>
          </a:xfrm>
          <a:prstGeom prst="rect">
            <a:avLst/>
          </a:prstGeom>
          <a:noFill/>
          <a:ln>
            <a:noFill/>
          </a:ln>
        </p:spPr>
      </p:sp>
      <p:sp>
        <p:nvSpPr>
          <p:cNvPr id="810" name="Google Shape;810;p121"/>
          <p:cNvSpPr>
            <a:spLocks noGrp="1"/>
          </p:cNvSpPr>
          <p:nvPr>
            <p:ph type="pic" idx="9"/>
          </p:nvPr>
        </p:nvSpPr>
        <p:spPr>
          <a:xfrm>
            <a:off x="6941328" y="2617758"/>
            <a:ext cx="2202600" cy="2525700"/>
          </a:xfrm>
          <a:prstGeom prst="rect">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1 Photo slide - Mosaic">
  <p:cSld name="CUSTOM_23_1_1_1_2_1">
    <p:spTree>
      <p:nvGrpSpPr>
        <p:cNvPr id="1" name="Shape 811"/>
        <p:cNvGrpSpPr/>
        <p:nvPr/>
      </p:nvGrpSpPr>
      <p:grpSpPr>
        <a:xfrm>
          <a:off x="0" y="0"/>
          <a:ext cx="0" cy="0"/>
          <a:chOff x="0" y="0"/>
          <a:chExt cx="0" cy="0"/>
        </a:xfrm>
      </p:grpSpPr>
      <p:sp>
        <p:nvSpPr>
          <p:cNvPr id="812" name="Google Shape;812;p122"/>
          <p:cNvSpPr>
            <a:spLocks noGrp="1"/>
          </p:cNvSpPr>
          <p:nvPr>
            <p:ph type="pic" idx="2"/>
          </p:nvPr>
        </p:nvSpPr>
        <p:spPr>
          <a:xfrm>
            <a:off x="-10414" y="2136"/>
            <a:ext cx="2623800" cy="1675800"/>
          </a:xfrm>
          <a:prstGeom prst="rect">
            <a:avLst/>
          </a:prstGeom>
          <a:noFill/>
          <a:ln>
            <a:noFill/>
          </a:ln>
        </p:spPr>
      </p:sp>
      <p:sp>
        <p:nvSpPr>
          <p:cNvPr id="813" name="Google Shape;813;p122"/>
          <p:cNvSpPr>
            <a:spLocks noGrp="1"/>
          </p:cNvSpPr>
          <p:nvPr>
            <p:ph type="pic" idx="3"/>
          </p:nvPr>
        </p:nvSpPr>
        <p:spPr>
          <a:xfrm>
            <a:off x="-10425" y="1746100"/>
            <a:ext cx="2623800" cy="3397500"/>
          </a:xfrm>
          <a:prstGeom prst="rect">
            <a:avLst/>
          </a:prstGeom>
          <a:noFill/>
          <a:ln>
            <a:noFill/>
          </a:ln>
        </p:spPr>
      </p:sp>
      <p:sp>
        <p:nvSpPr>
          <p:cNvPr id="814" name="Google Shape;814;p122"/>
          <p:cNvSpPr>
            <a:spLocks noGrp="1"/>
          </p:cNvSpPr>
          <p:nvPr>
            <p:ph type="pic" idx="4"/>
          </p:nvPr>
        </p:nvSpPr>
        <p:spPr>
          <a:xfrm>
            <a:off x="2682550" y="1458075"/>
            <a:ext cx="3327600" cy="1675800"/>
          </a:xfrm>
          <a:prstGeom prst="rect">
            <a:avLst/>
          </a:prstGeom>
          <a:noFill/>
          <a:ln>
            <a:noFill/>
          </a:ln>
        </p:spPr>
      </p:sp>
      <p:sp>
        <p:nvSpPr>
          <p:cNvPr id="815" name="Google Shape;815;p122"/>
          <p:cNvSpPr>
            <a:spLocks noGrp="1"/>
          </p:cNvSpPr>
          <p:nvPr>
            <p:ph type="pic" idx="5"/>
          </p:nvPr>
        </p:nvSpPr>
        <p:spPr>
          <a:xfrm>
            <a:off x="2682544" y="2136"/>
            <a:ext cx="1749300" cy="1393200"/>
          </a:xfrm>
          <a:prstGeom prst="rect">
            <a:avLst/>
          </a:prstGeom>
          <a:noFill/>
          <a:ln>
            <a:noFill/>
          </a:ln>
        </p:spPr>
      </p:sp>
      <p:sp>
        <p:nvSpPr>
          <p:cNvPr id="816" name="Google Shape;816;p122"/>
          <p:cNvSpPr>
            <a:spLocks noGrp="1"/>
          </p:cNvSpPr>
          <p:nvPr>
            <p:ph type="pic" idx="6"/>
          </p:nvPr>
        </p:nvSpPr>
        <p:spPr>
          <a:xfrm>
            <a:off x="4490588" y="2136"/>
            <a:ext cx="1519500" cy="1393200"/>
          </a:xfrm>
          <a:prstGeom prst="rect">
            <a:avLst/>
          </a:prstGeom>
          <a:noFill/>
          <a:ln>
            <a:noFill/>
          </a:ln>
        </p:spPr>
      </p:sp>
      <p:sp>
        <p:nvSpPr>
          <p:cNvPr id="817" name="Google Shape;817;p122"/>
          <p:cNvSpPr>
            <a:spLocks noGrp="1"/>
          </p:cNvSpPr>
          <p:nvPr>
            <p:ph type="pic" idx="7"/>
          </p:nvPr>
        </p:nvSpPr>
        <p:spPr>
          <a:xfrm>
            <a:off x="6068831" y="2136"/>
            <a:ext cx="1560600" cy="3131700"/>
          </a:xfrm>
          <a:prstGeom prst="rect">
            <a:avLst/>
          </a:prstGeom>
          <a:noFill/>
          <a:ln>
            <a:noFill/>
          </a:ln>
        </p:spPr>
      </p:sp>
      <p:sp>
        <p:nvSpPr>
          <p:cNvPr id="818" name="Google Shape;818;p122"/>
          <p:cNvSpPr>
            <a:spLocks noGrp="1"/>
          </p:cNvSpPr>
          <p:nvPr>
            <p:ph type="pic" idx="8"/>
          </p:nvPr>
        </p:nvSpPr>
        <p:spPr>
          <a:xfrm>
            <a:off x="7688175" y="2136"/>
            <a:ext cx="1455900" cy="3131700"/>
          </a:xfrm>
          <a:prstGeom prst="rect">
            <a:avLst/>
          </a:prstGeom>
          <a:noFill/>
          <a:ln>
            <a:noFill/>
          </a:ln>
        </p:spPr>
      </p:sp>
      <p:sp>
        <p:nvSpPr>
          <p:cNvPr id="819" name="Google Shape;819;p122"/>
          <p:cNvSpPr>
            <a:spLocks noGrp="1"/>
          </p:cNvSpPr>
          <p:nvPr>
            <p:ph type="pic" idx="9"/>
          </p:nvPr>
        </p:nvSpPr>
        <p:spPr>
          <a:xfrm>
            <a:off x="2682550" y="3186300"/>
            <a:ext cx="6461400" cy="1957200"/>
          </a:xfrm>
          <a:prstGeom prst="rect">
            <a:avLst/>
          </a:prstGeom>
          <a:noFill/>
          <a:ln>
            <a:noFill/>
          </a:ln>
        </p:spPr>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Z.0 Blank slides: brand color options →">
  <p:cSld name="CUSTOM_23_1_1_1_1_2_1_1_1_1_1_1_1_1_1">
    <p:bg>
      <p:bgPr>
        <a:solidFill>
          <a:schemeClr val="accent5"/>
        </a:solidFill>
        <a:effectLst/>
      </p:bgPr>
    </p:bg>
    <p:spTree>
      <p:nvGrpSpPr>
        <p:cNvPr id="1" name="Shape 820"/>
        <p:cNvGrpSpPr/>
        <p:nvPr/>
      </p:nvGrpSpPr>
      <p:grpSpPr>
        <a:xfrm>
          <a:off x="0" y="0"/>
          <a:ext cx="0" cy="0"/>
          <a:chOff x="0" y="0"/>
          <a:chExt cx="0" cy="0"/>
        </a:xfrm>
      </p:grpSpPr>
      <p:sp>
        <p:nvSpPr>
          <p:cNvPr id="821" name="Google Shape;821;p123"/>
          <p:cNvSpPr txBox="1"/>
          <p:nvPr/>
        </p:nvSpPr>
        <p:spPr>
          <a:xfrm>
            <a:off x="2411725" y="1574250"/>
            <a:ext cx="6732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slides: brand colors</a:t>
            </a:r>
            <a:endParaRPr sz="7200" b="1">
              <a:solidFill>
                <a:srgbClr val="FFFFFF"/>
              </a:solidFill>
              <a:highlight>
                <a:schemeClr val="dk1"/>
              </a:highlight>
            </a:endParaRPr>
          </a:p>
        </p:txBody>
      </p:sp>
      <p:sp>
        <p:nvSpPr>
          <p:cNvPr id="822" name="Google Shape;822;p123">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Z.1 Blank slides: brand colors - Gold">
  <p:cSld name="CUSTOM_27_1">
    <p:bg>
      <p:bgPr>
        <a:solidFill>
          <a:schemeClr val="accent1"/>
        </a:solidFill>
        <a:effectLst/>
      </p:bgPr>
    </p:bg>
    <p:spTree>
      <p:nvGrpSpPr>
        <p:cNvPr id="1" name="Shape 825"/>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Z.1 Blank slides: brand colors - Maroon">
  <p:cSld name="CUSTOM_26_1">
    <p:bg>
      <p:bgPr>
        <a:solidFill>
          <a:schemeClr val="accent2"/>
        </a:solidFill>
        <a:effectLst/>
      </p:bgPr>
    </p:bg>
    <p:spTree>
      <p:nvGrpSpPr>
        <p:cNvPr id="1" name="Shape 826"/>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Z.2 Blank slides: brand colors - White">
  <p:cSld name="CUSTOM_23_1_1_2_1_1_1_1_1_1_1_1_1_1_1_2">
    <p:spTree>
      <p:nvGrpSpPr>
        <p:cNvPr id="1" name="Shape 827"/>
        <p:cNvGrpSpPr/>
        <p:nvPr/>
      </p:nvGrpSpPr>
      <p:grpSpPr>
        <a:xfrm>
          <a:off x="0" y="0"/>
          <a:ext cx="0" cy="0"/>
          <a:chOff x="0" y="0"/>
          <a:chExt cx="0" cy="0"/>
        </a:xfrm>
      </p:grpSpPr>
      <p:pic>
        <p:nvPicPr>
          <p:cNvPr id="828" name="Google Shape;828;p128" descr="Arizona State University logo"/>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Z.2 Blank slides: brand colors - Black">
  <p:cSld name="CUSTOM_22_1_1_1_1_1_1_1_1_1_1_1_1_1_1_1">
    <p:bg>
      <p:bgPr>
        <a:solidFill>
          <a:schemeClr val="dk1"/>
        </a:solidFill>
        <a:effectLst/>
      </p:bgPr>
    </p:bg>
    <p:spTree>
      <p:nvGrpSpPr>
        <p:cNvPr id="1" name="Shape 829"/>
        <p:cNvGrpSpPr/>
        <p:nvPr/>
      </p:nvGrpSpPr>
      <p:grpSpPr>
        <a:xfrm>
          <a:off x="0" y="0"/>
          <a:ext cx="0" cy="0"/>
          <a:chOff x="0" y="0"/>
          <a:chExt cx="0" cy="0"/>
        </a:xfrm>
      </p:grpSpPr>
      <p:pic>
        <p:nvPicPr>
          <p:cNvPr id="830" name="Google Shape;830;p129" descr="Arizona State University logo"/>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Z.2 Blank slides: brand colors - Gold">
  <p:cSld name="CUSTOM_23_1_1_1_1_1_1_1_1_1_1_1_1_1_1_1">
    <p:bg>
      <p:bgPr>
        <a:solidFill>
          <a:schemeClr val="accent1"/>
        </a:solidFill>
        <a:effectLst/>
      </p:bgPr>
    </p:bg>
    <p:spTree>
      <p:nvGrpSpPr>
        <p:cNvPr id="1" name="Shape 831"/>
        <p:cNvGrpSpPr/>
        <p:nvPr/>
      </p:nvGrpSpPr>
      <p:grpSpPr>
        <a:xfrm>
          <a:off x="0" y="0"/>
          <a:ext cx="0" cy="0"/>
          <a:chOff x="0" y="0"/>
          <a:chExt cx="0" cy="0"/>
        </a:xfrm>
      </p:grpSpPr>
      <p:pic>
        <p:nvPicPr>
          <p:cNvPr id="832" name="Google Shape;832;p130" descr="Arizona State University logo"/>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Z.2 Blank slides: brand colors - Maroon">
  <p:cSld name="CUSTOM_23_1_1_1_1_2_1_1_1_1_1_1_1_1_1_1">
    <p:bg>
      <p:bgPr>
        <a:solidFill>
          <a:schemeClr val="accent2"/>
        </a:solidFill>
        <a:effectLst/>
      </p:bgPr>
    </p:bg>
    <p:spTree>
      <p:nvGrpSpPr>
        <p:cNvPr id="1" name="Shape 833"/>
        <p:cNvGrpSpPr/>
        <p:nvPr/>
      </p:nvGrpSpPr>
      <p:grpSpPr>
        <a:xfrm>
          <a:off x="0" y="0"/>
          <a:ext cx="0" cy="0"/>
          <a:chOff x="0" y="0"/>
          <a:chExt cx="0" cy="0"/>
        </a:xfrm>
      </p:grpSpPr>
      <p:pic>
        <p:nvPicPr>
          <p:cNvPr id="834" name="Google Shape;834;p131" descr="Arizona State University logo"/>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2 Blank slides: brand colors - Photo">
  <p:cSld name="CUSTOM_23_1_1_2_1_1_1_1_1_1_1_1_1_1_1_1">
    <p:spTree>
      <p:nvGrpSpPr>
        <p:cNvPr id="1" name="Shape 835"/>
        <p:cNvGrpSpPr/>
        <p:nvPr/>
      </p:nvGrpSpPr>
      <p:grpSpPr>
        <a:xfrm>
          <a:off x="0" y="0"/>
          <a:ext cx="0" cy="0"/>
          <a:chOff x="0" y="0"/>
          <a:chExt cx="0" cy="0"/>
        </a:xfrm>
      </p:grpSpPr>
      <p:sp>
        <p:nvSpPr>
          <p:cNvPr id="836" name="Google Shape;836;p132"/>
          <p:cNvSpPr>
            <a:spLocks noGrp="1"/>
          </p:cNvSpPr>
          <p:nvPr>
            <p:ph type="pic" idx="2"/>
          </p:nvPr>
        </p:nvSpPr>
        <p:spPr>
          <a:xfrm>
            <a:off x="-47625" y="-41200"/>
            <a:ext cx="9201000" cy="5175600"/>
          </a:xfrm>
          <a:prstGeom prst="rect">
            <a:avLst/>
          </a:prstGeom>
          <a:noFill/>
          <a:ln>
            <a:noFill/>
          </a:ln>
        </p:spPr>
      </p:sp>
      <p:grpSp>
        <p:nvGrpSpPr>
          <p:cNvPr id="837" name="Google Shape;837;p132" descr="Arizona State University logo"/>
          <p:cNvGrpSpPr/>
          <p:nvPr/>
        </p:nvGrpSpPr>
        <p:grpSpPr>
          <a:xfrm>
            <a:off x="7867711" y="4336142"/>
            <a:ext cx="1295214" cy="651102"/>
            <a:chOff x="7867711" y="4336142"/>
            <a:chExt cx="1295214" cy="651102"/>
          </a:xfrm>
        </p:grpSpPr>
        <p:sp>
          <p:nvSpPr>
            <p:cNvPr id="838" name="Google Shape;838;p132"/>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13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erson feature slide options →">
  <p:cSld name="CUSTOM_21_1_1">
    <p:bg>
      <p:bgPr>
        <a:solidFill>
          <a:schemeClr val="accent5"/>
        </a:solidFill>
        <a:effectLst/>
      </p:bgPr>
    </p:bg>
    <p:spTree>
      <p:nvGrpSpPr>
        <p:cNvPr id="1" name="Shape 80"/>
        <p:cNvGrpSpPr/>
        <p:nvPr/>
      </p:nvGrpSpPr>
      <p:grpSpPr>
        <a:xfrm>
          <a:off x="0" y="0"/>
          <a:ext cx="0" cy="0"/>
          <a:chOff x="0" y="0"/>
          <a:chExt cx="0" cy="0"/>
        </a:xfrm>
      </p:grpSpPr>
      <p:sp>
        <p:nvSpPr>
          <p:cNvPr id="81" name="Google Shape;81;p17"/>
          <p:cNvSpPr txBox="1"/>
          <p:nvPr/>
        </p:nvSpPr>
        <p:spPr>
          <a:xfrm>
            <a:off x="2411725" y="10756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People and presenter  feature slides</a:t>
            </a:r>
            <a:endParaRPr sz="7200" b="1">
              <a:solidFill>
                <a:srgbClr val="FFFFFF"/>
              </a:solidFill>
              <a:highlight>
                <a:srgbClr val="191919"/>
              </a:highlight>
            </a:endParaRPr>
          </a:p>
        </p:txBody>
      </p:sp>
      <p:sp>
        <p:nvSpPr>
          <p:cNvPr id="82" name="Google Shape;82;p17">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Z.3 Blank slides: brand pattern options →">
  <p:cSld name="CUSTOM_23_1_1_1_1_2_1_1_1_1_1_1_1_1_1_3">
    <p:bg>
      <p:bgPr>
        <a:solidFill>
          <a:schemeClr val="accent5"/>
        </a:solidFill>
        <a:effectLst/>
      </p:bgPr>
    </p:bg>
    <p:spTree>
      <p:nvGrpSpPr>
        <p:cNvPr id="1" name="Shape 840"/>
        <p:cNvGrpSpPr/>
        <p:nvPr/>
      </p:nvGrpSpPr>
      <p:grpSpPr>
        <a:xfrm>
          <a:off x="0" y="0"/>
          <a:ext cx="0" cy="0"/>
          <a:chOff x="0" y="0"/>
          <a:chExt cx="0" cy="0"/>
        </a:xfrm>
      </p:grpSpPr>
      <p:sp>
        <p:nvSpPr>
          <p:cNvPr id="841" name="Google Shape;841;p133"/>
          <p:cNvSpPr txBox="1"/>
          <p:nvPr/>
        </p:nvSpPr>
        <p:spPr>
          <a:xfrm>
            <a:off x="2411725" y="1574250"/>
            <a:ext cx="6732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slides: brand patterns</a:t>
            </a:r>
            <a:endParaRPr sz="7200" b="1">
              <a:solidFill>
                <a:srgbClr val="FFFFFF"/>
              </a:solidFill>
              <a:highlight>
                <a:schemeClr val="dk1"/>
              </a:highlight>
            </a:endParaRPr>
          </a:p>
        </p:txBody>
      </p:sp>
      <p:sp>
        <p:nvSpPr>
          <p:cNvPr id="842" name="Google Shape;842;p133">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Z.4 Blank slides: brand pattern - Topo - White">
  <p:cSld name="CUSTOM_22_1_1_1_1_1_1_1_1_1_1_1_1_1_1_1_1">
    <p:spTree>
      <p:nvGrpSpPr>
        <p:cNvPr id="1" name="Shape 843"/>
        <p:cNvGrpSpPr/>
        <p:nvPr/>
      </p:nvGrpSpPr>
      <p:grpSpPr>
        <a:xfrm>
          <a:off x="0" y="0"/>
          <a:ext cx="0" cy="0"/>
          <a:chOff x="0" y="0"/>
          <a:chExt cx="0" cy="0"/>
        </a:xfrm>
      </p:grpSpPr>
      <p:pic>
        <p:nvPicPr>
          <p:cNvPr id="844" name="Google Shape;844;p134">
            <a:extLst>
              <a:ext uri="{C183D7F6-B498-43B3-948B-1728B52AA6E4}">
                <adec:decorative xmlns:adec="http://schemas.microsoft.com/office/drawing/2017/decorative" val="1"/>
              </a:ext>
            </a:extLst>
          </p:cNvPr>
          <p:cNvPicPr preferRelativeResize="0"/>
          <p:nvPr/>
        </p:nvPicPr>
        <p:blipFill rotWithShape="1">
          <a:blip r:embed="rId2">
            <a:alphaModFix/>
          </a:blip>
          <a:srcRect l="19" r="29"/>
          <a:stretch/>
        </p:blipFill>
        <p:spPr>
          <a:xfrm>
            <a:off x="0" y="-2225"/>
            <a:ext cx="9144003" cy="514794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Z.4 Blank slides: brand pattern - Topo - Black">
  <p:cSld name="CUSTOM_23_1_1_2_1_1_1_1_1_1_1_1_1_1_1_1_1_2_1">
    <p:bg>
      <p:bgPr>
        <a:solidFill>
          <a:schemeClr val="dk1"/>
        </a:solidFill>
        <a:effectLst/>
      </p:bgPr>
    </p:bg>
    <p:spTree>
      <p:nvGrpSpPr>
        <p:cNvPr id="1" name="Shape 845"/>
        <p:cNvGrpSpPr/>
        <p:nvPr/>
      </p:nvGrpSpPr>
      <p:grpSpPr>
        <a:xfrm>
          <a:off x="0" y="0"/>
          <a:ext cx="0" cy="0"/>
          <a:chOff x="0" y="0"/>
          <a:chExt cx="0" cy="0"/>
        </a:xfrm>
      </p:grpSpPr>
      <p:pic>
        <p:nvPicPr>
          <p:cNvPr id="846" name="Google Shape;846;p135">
            <a:extLst>
              <a:ext uri="{C183D7F6-B498-43B3-948B-1728B52AA6E4}">
                <adec:decorative xmlns:adec="http://schemas.microsoft.com/office/drawing/2017/decorative" val="1"/>
              </a:ext>
            </a:extLst>
          </p:cNvPr>
          <p:cNvPicPr preferRelativeResize="0"/>
          <p:nvPr/>
        </p:nvPicPr>
        <p:blipFill rotWithShape="1">
          <a:blip r:embed="rId2">
            <a:alphaModFix/>
          </a:blip>
          <a:srcRect l="39" r="49"/>
          <a:stretch/>
        </p:blipFill>
        <p:spPr>
          <a:xfrm>
            <a:off x="0" y="-5587"/>
            <a:ext cx="9144003" cy="5150127"/>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Z.4 Blank slides: brand pattern - Morse Code - White">
  <p:cSld name="CUSTOM_23_1_1_1_1_1_1_1_1_1_1_1_1_1_1_1_1">
    <p:spTree>
      <p:nvGrpSpPr>
        <p:cNvPr id="1" name="Shape 847"/>
        <p:cNvGrpSpPr/>
        <p:nvPr/>
      </p:nvGrpSpPr>
      <p:grpSpPr>
        <a:xfrm>
          <a:off x="0" y="0"/>
          <a:ext cx="0" cy="0"/>
          <a:chOff x="0" y="0"/>
          <a:chExt cx="0" cy="0"/>
        </a:xfrm>
      </p:grpSpPr>
      <p:pic>
        <p:nvPicPr>
          <p:cNvPr id="848" name="Google Shape;848;p136">
            <a:extLst>
              <a:ext uri="{C183D7F6-B498-43B3-948B-1728B52AA6E4}">
                <adec:decorative xmlns:adec="http://schemas.microsoft.com/office/drawing/2017/decorative" val="1"/>
              </a:ext>
            </a:extLst>
          </p:cNvPr>
          <p:cNvPicPr preferRelativeResize="0"/>
          <p:nvPr/>
        </p:nvPicPr>
        <p:blipFill rotWithShape="1">
          <a:blip r:embed="rId2">
            <a:alphaModFix/>
          </a:blip>
          <a:srcRect l="49" r="49"/>
          <a:stretch/>
        </p:blipFill>
        <p:spPr>
          <a:xfrm>
            <a:off x="0" y="-2225"/>
            <a:ext cx="9144003" cy="5145949"/>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Z.4 Blank slides: brand pattern - Morse Code - Black">
  <p:cSld name="CUSTOM_22_1_1_1_1_1_1_1_1_1_1_1_1_1_1_1_1_1_1">
    <p:bg>
      <p:bgPr>
        <a:solidFill>
          <a:schemeClr val="dk1"/>
        </a:solidFill>
        <a:effectLst/>
      </p:bgPr>
    </p:bg>
    <p:spTree>
      <p:nvGrpSpPr>
        <p:cNvPr id="1" name="Shape 849"/>
        <p:cNvGrpSpPr/>
        <p:nvPr/>
      </p:nvGrpSpPr>
      <p:grpSpPr>
        <a:xfrm>
          <a:off x="0" y="0"/>
          <a:ext cx="0" cy="0"/>
          <a:chOff x="0" y="0"/>
          <a:chExt cx="0" cy="0"/>
        </a:xfrm>
      </p:grpSpPr>
      <p:pic>
        <p:nvPicPr>
          <p:cNvPr id="850" name="Google Shape;850;p137">
            <a:extLst>
              <a:ext uri="{C183D7F6-B498-43B3-948B-1728B52AA6E4}">
                <adec:decorative xmlns:adec="http://schemas.microsoft.com/office/drawing/2017/decorative" val="1"/>
              </a:ext>
            </a:extLst>
          </p:cNvPr>
          <p:cNvPicPr preferRelativeResize="0"/>
          <p:nvPr/>
        </p:nvPicPr>
        <p:blipFill rotWithShape="1">
          <a:blip r:embed="rId2">
            <a:alphaModFix/>
          </a:blip>
          <a:srcRect l="69" r="69"/>
          <a:stretch/>
        </p:blipFill>
        <p:spPr>
          <a:xfrm>
            <a:off x="0" y="-2225"/>
            <a:ext cx="9144003" cy="5148128"/>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Z.4 Blank slides: brand pattern - Network - White">
  <p:cSld name="CUSTOM_23_1_1_2_1_1_1_1_1_1_1_1_1_1_1_1_1">
    <p:spTree>
      <p:nvGrpSpPr>
        <p:cNvPr id="1" name="Shape 851"/>
        <p:cNvGrpSpPr/>
        <p:nvPr/>
      </p:nvGrpSpPr>
      <p:grpSpPr>
        <a:xfrm>
          <a:off x="0" y="0"/>
          <a:ext cx="0" cy="0"/>
          <a:chOff x="0" y="0"/>
          <a:chExt cx="0" cy="0"/>
        </a:xfrm>
      </p:grpSpPr>
      <p:pic>
        <p:nvPicPr>
          <p:cNvPr id="852" name="Google Shape;852;p138">
            <a:extLst>
              <a:ext uri="{C183D7F6-B498-43B3-948B-1728B52AA6E4}">
                <adec:decorative xmlns:adec="http://schemas.microsoft.com/office/drawing/2017/decorative" val="1"/>
              </a:ext>
            </a:extLst>
          </p:cNvPr>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Z.4 Blank slides: brand pattern - Network - Black">
  <p:cSld name="CUSTOM_22_1_1_1_1_1_1_1_1_1_1_1_1_1_1_1_1_2">
    <p:bg>
      <p:bgPr>
        <a:solidFill>
          <a:schemeClr val="dk1"/>
        </a:solidFill>
        <a:effectLst/>
      </p:bgPr>
    </p:bg>
    <p:spTree>
      <p:nvGrpSpPr>
        <p:cNvPr id="1" name="Shape 853"/>
        <p:cNvGrpSpPr/>
        <p:nvPr/>
      </p:nvGrpSpPr>
      <p:grpSpPr>
        <a:xfrm>
          <a:off x="0" y="0"/>
          <a:ext cx="0" cy="0"/>
          <a:chOff x="0" y="0"/>
          <a:chExt cx="0" cy="0"/>
        </a:xfrm>
      </p:grpSpPr>
      <p:pic>
        <p:nvPicPr>
          <p:cNvPr id="854" name="Google Shape;854;p139">
            <a:extLst>
              <a:ext uri="{C183D7F6-B498-43B3-948B-1728B52AA6E4}">
                <adec:decorative xmlns:adec="http://schemas.microsoft.com/office/drawing/2017/decorative" val="1"/>
              </a:ext>
            </a:extLst>
          </p:cNvPr>
          <p:cNvPicPr preferRelativeResize="0"/>
          <p:nvPr/>
        </p:nvPicPr>
        <p:blipFill rotWithShape="1">
          <a:blip r:embed="rId2">
            <a:alphaModFix/>
          </a:blip>
          <a:srcRect l="29" r="39"/>
          <a:stretch/>
        </p:blipFill>
        <p:spPr>
          <a:xfrm>
            <a:off x="0" y="-2225"/>
            <a:ext cx="9144003" cy="5149127"/>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Z.5 Blank slides: brand pattern - Topo - White">
  <p:cSld name="CUSTOM_22_1_1_1_1_1_1_1_1_1_1_1_1_1_1_1_1_3">
    <p:spTree>
      <p:nvGrpSpPr>
        <p:cNvPr id="1" name="Shape 855"/>
        <p:cNvGrpSpPr/>
        <p:nvPr/>
      </p:nvGrpSpPr>
      <p:grpSpPr>
        <a:xfrm>
          <a:off x="0" y="0"/>
          <a:ext cx="0" cy="0"/>
          <a:chOff x="0" y="0"/>
          <a:chExt cx="0" cy="0"/>
        </a:xfrm>
      </p:grpSpPr>
      <p:pic>
        <p:nvPicPr>
          <p:cNvPr id="856" name="Google Shape;856;p140">
            <a:extLst>
              <a:ext uri="{C183D7F6-B498-43B3-948B-1728B52AA6E4}">
                <adec:decorative xmlns:adec="http://schemas.microsoft.com/office/drawing/2017/decorative" val="1"/>
              </a:ext>
            </a:extLst>
          </p:cNvPr>
          <p:cNvPicPr preferRelativeResize="0"/>
          <p:nvPr/>
        </p:nvPicPr>
        <p:blipFill rotWithShape="1">
          <a:blip r:embed="rId2">
            <a:alphaModFix/>
          </a:blip>
          <a:srcRect l="19" r="29"/>
          <a:stretch/>
        </p:blipFill>
        <p:spPr>
          <a:xfrm>
            <a:off x="0" y="-2225"/>
            <a:ext cx="9144003" cy="5147949"/>
          </a:xfrm>
          <a:prstGeom prst="rect">
            <a:avLst/>
          </a:prstGeom>
          <a:noFill/>
          <a:ln>
            <a:noFill/>
          </a:ln>
        </p:spPr>
      </p:pic>
      <p:pic>
        <p:nvPicPr>
          <p:cNvPr id="857" name="Google Shape;857;p140" descr="Arizona State University logo"/>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Z.5 Blank slides: brand pattern - Topo - Black">
  <p:cSld name="CUSTOM_23_1_1_2_1_1_1_1_1_1_1_1_1_1_1_1_1_2_1_1">
    <p:bg>
      <p:bgPr>
        <a:solidFill>
          <a:schemeClr val="dk1"/>
        </a:solidFill>
        <a:effectLst/>
      </p:bgPr>
    </p:bg>
    <p:spTree>
      <p:nvGrpSpPr>
        <p:cNvPr id="1" name="Shape 858"/>
        <p:cNvGrpSpPr/>
        <p:nvPr/>
      </p:nvGrpSpPr>
      <p:grpSpPr>
        <a:xfrm>
          <a:off x="0" y="0"/>
          <a:ext cx="0" cy="0"/>
          <a:chOff x="0" y="0"/>
          <a:chExt cx="0" cy="0"/>
        </a:xfrm>
      </p:grpSpPr>
      <p:pic>
        <p:nvPicPr>
          <p:cNvPr id="859" name="Google Shape;859;p141">
            <a:extLst>
              <a:ext uri="{C183D7F6-B498-43B3-948B-1728B52AA6E4}">
                <adec:decorative xmlns:adec="http://schemas.microsoft.com/office/drawing/2017/decorative" val="1"/>
              </a:ext>
            </a:extLst>
          </p:cNvPr>
          <p:cNvPicPr preferRelativeResize="0"/>
          <p:nvPr/>
        </p:nvPicPr>
        <p:blipFill rotWithShape="1">
          <a:blip r:embed="rId2">
            <a:alphaModFix/>
          </a:blip>
          <a:srcRect l="39" r="49"/>
          <a:stretch/>
        </p:blipFill>
        <p:spPr>
          <a:xfrm>
            <a:off x="0" y="-5587"/>
            <a:ext cx="9144003" cy="5150127"/>
          </a:xfrm>
          <a:prstGeom prst="rect">
            <a:avLst/>
          </a:prstGeom>
          <a:noFill/>
          <a:ln>
            <a:noFill/>
          </a:ln>
        </p:spPr>
      </p:pic>
      <p:pic>
        <p:nvPicPr>
          <p:cNvPr id="860" name="Google Shape;860;p141" descr="Arizona State University logo"/>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Z.5 Blank slides: brand pattern - Morse Code - White">
  <p:cSld name="CUSTOM_23_1_1_1_1_1_1_1_1_1_1_1_1_1_1_1_1_1">
    <p:spTree>
      <p:nvGrpSpPr>
        <p:cNvPr id="1" name="Shape 861"/>
        <p:cNvGrpSpPr/>
        <p:nvPr/>
      </p:nvGrpSpPr>
      <p:grpSpPr>
        <a:xfrm>
          <a:off x="0" y="0"/>
          <a:ext cx="0" cy="0"/>
          <a:chOff x="0" y="0"/>
          <a:chExt cx="0" cy="0"/>
        </a:xfrm>
      </p:grpSpPr>
      <p:pic>
        <p:nvPicPr>
          <p:cNvPr id="862" name="Google Shape;862;p142">
            <a:extLst>
              <a:ext uri="{C183D7F6-B498-43B3-948B-1728B52AA6E4}">
                <adec:decorative xmlns:adec="http://schemas.microsoft.com/office/drawing/2017/decorative" val="1"/>
              </a:ext>
            </a:extLst>
          </p:cNvPr>
          <p:cNvPicPr preferRelativeResize="0"/>
          <p:nvPr/>
        </p:nvPicPr>
        <p:blipFill rotWithShape="1">
          <a:blip r:embed="rId2">
            <a:alphaModFix/>
          </a:blip>
          <a:srcRect l="49" r="49"/>
          <a:stretch/>
        </p:blipFill>
        <p:spPr>
          <a:xfrm>
            <a:off x="0" y="-2225"/>
            <a:ext cx="9144003" cy="5145949"/>
          </a:xfrm>
          <a:prstGeom prst="rect">
            <a:avLst/>
          </a:prstGeom>
          <a:noFill/>
          <a:ln>
            <a:noFill/>
          </a:ln>
        </p:spPr>
      </p:pic>
      <p:pic>
        <p:nvPicPr>
          <p:cNvPr id="863" name="Google Shape;863;p142" descr="Arizona State University logo"/>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 Person feature slide - 8 person">
  <p:cSld name="CUSTOM_23_1_1_1_1_1_1_2_1_1_1_1_2_1_1">
    <p:spTree>
      <p:nvGrpSpPr>
        <p:cNvPr id="1" name="Shape 98"/>
        <p:cNvGrpSpPr/>
        <p:nvPr/>
      </p:nvGrpSpPr>
      <p:grpSpPr>
        <a:xfrm>
          <a:off x="0" y="0"/>
          <a:ext cx="0" cy="0"/>
          <a:chOff x="0" y="0"/>
          <a:chExt cx="0" cy="0"/>
        </a:xfrm>
      </p:grpSpPr>
      <p:sp>
        <p:nvSpPr>
          <p:cNvPr id="123" name="Google Shape;123;p19"/>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124" name="Google Shape;124;p19"/>
          <p:cNvSpPr txBox="1">
            <a:spLocks noGrp="1"/>
          </p:cNvSpPr>
          <p:nvPr>
            <p:ph type="subTitle" idx="28"/>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99" name="Photo 1">
            <a:extLst>
              <a:ext uri="{C183D7F6-B498-43B3-948B-1728B52AA6E4}">
                <adec:decorative xmlns:adec="http://schemas.microsoft.com/office/drawing/2017/decorative" val="1"/>
              </a:ext>
            </a:extLst>
          </p:cNvPr>
          <p:cNvSpPr>
            <a:spLocks noGrp="1"/>
          </p:cNvSpPr>
          <p:nvPr>
            <p:ph type="pic" idx="2"/>
          </p:nvPr>
        </p:nvSpPr>
        <p:spPr>
          <a:xfrm>
            <a:off x="424901" y="1197251"/>
            <a:ext cx="736500" cy="736500"/>
          </a:xfrm>
          <a:prstGeom prst="ellipse">
            <a:avLst/>
          </a:prstGeom>
          <a:noFill/>
          <a:ln w="9525" cap="flat" cmpd="sng">
            <a:solidFill>
              <a:schemeClr val="lt2"/>
            </a:solidFill>
            <a:prstDash val="solid"/>
            <a:round/>
            <a:headEnd type="none" w="sm" len="sm"/>
            <a:tailEnd type="none" w="sm" len="sm"/>
          </a:ln>
        </p:spPr>
      </p:sp>
      <p:sp>
        <p:nvSpPr>
          <p:cNvPr id="100" name="Google Shape;100;p19"/>
          <p:cNvSpPr txBox="1">
            <a:spLocks noGrp="1"/>
          </p:cNvSpPr>
          <p:nvPr>
            <p:ph type="body" idx="1"/>
          </p:nvPr>
        </p:nvSpPr>
        <p:spPr>
          <a:xfrm>
            <a:off x="423275" y="2021200"/>
            <a:ext cx="1990800" cy="213900"/>
          </a:xfrm>
          <a:prstGeom prst="rect">
            <a:avLst/>
          </a:prstGeom>
          <a:noFill/>
          <a:ln>
            <a:noFill/>
          </a:ln>
        </p:spPr>
        <p:txBody>
          <a:bodyPr spcFirstLastPara="1" wrap="square" lIns="0" tIns="0" rIns="0" bIns="0" anchor="t" anchorCtr="0">
            <a:spAutoFit/>
          </a:bodyPr>
          <a:lstStyle>
            <a:lvl1pPr marL="457200" marR="0" lvl="0" indent="-304800" algn="l">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08" name="Google Shape;108;p19"/>
          <p:cNvSpPr txBox="1">
            <a:spLocks noGrp="1"/>
          </p:cNvSpPr>
          <p:nvPr>
            <p:ph type="body" idx="13"/>
          </p:nvPr>
        </p:nvSpPr>
        <p:spPr>
          <a:xfrm>
            <a:off x="423275" y="2247400"/>
            <a:ext cx="1990800" cy="213900"/>
          </a:xfrm>
          <a:prstGeom prst="rect">
            <a:avLst/>
          </a:prstGeom>
          <a:noFill/>
          <a:ln>
            <a:noFill/>
          </a:ln>
        </p:spPr>
        <p:txBody>
          <a:bodyPr spcFirstLastPara="1" wrap="square" lIns="0" tIns="0" rIns="0" bIns="0" anchor="t" anchorCtr="0">
            <a:sp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1" name="Photo 2">
            <a:extLst>
              <a:ext uri="{C183D7F6-B498-43B3-948B-1728B52AA6E4}">
                <adec:decorative xmlns:adec="http://schemas.microsoft.com/office/drawing/2017/decorative" val="1"/>
              </a:ext>
            </a:extLst>
          </p:cNvPr>
          <p:cNvSpPr>
            <a:spLocks noGrp="1"/>
          </p:cNvSpPr>
          <p:nvPr>
            <p:ph type="pic" idx="3"/>
          </p:nvPr>
        </p:nvSpPr>
        <p:spPr>
          <a:xfrm>
            <a:off x="2521314" y="1197251"/>
            <a:ext cx="736500" cy="736500"/>
          </a:xfrm>
          <a:prstGeom prst="ellipse">
            <a:avLst/>
          </a:prstGeom>
          <a:noFill/>
          <a:ln w="9525" cap="flat" cmpd="sng">
            <a:solidFill>
              <a:schemeClr val="lt2"/>
            </a:solidFill>
            <a:prstDash val="solid"/>
            <a:round/>
            <a:headEnd type="none" w="sm" len="sm"/>
            <a:tailEnd type="none" w="sm" len="sm"/>
          </a:ln>
        </p:spPr>
      </p:sp>
      <p:sp>
        <p:nvSpPr>
          <p:cNvPr id="109" name="Google Shape;109;p19"/>
          <p:cNvSpPr txBox="1">
            <a:spLocks noGrp="1"/>
          </p:cNvSpPr>
          <p:nvPr>
            <p:ph type="body" idx="14"/>
          </p:nvPr>
        </p:nvSpPr>
        <p:spPr>
          <a:xfrm>
            <a:off x="25146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10" name="Google Shape;110;p19"/>
          <p:cNvSpPr txBox="1">
            <a:spLocks noGrp="1"/>
          </p:cNvSpPr>
          <p:nvPr>
            <p:ph type="body" idx="15"/>
          </p:nvPr>
        </p:nvSpPr>
        <p:spPr>
          <a:xfrm>
            <a:off x="25146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2" name="Photo 3">
            <a:extLst>
              <a:ext uri="{C183D7F6-B498-43B3-948B-1728B52AA6E4}">
                <adec:decorative xmlns:adec="http://schemas.microsoft.com/office/drawing/2017/decorative" val="1"/>
              </a:ext>
            </a:extLst>
          </p:cNvPr>
          <p:cNvSpPr>
            <a:spLocks noGrp="1"/>
          </p:cNvSpPr>
          <p:nvPr>
            <p:ph type="pic" idx="4"/>
          </p:nvPr>
        </p:nvSpPr>
        <p:spPr>
          <a:xfrm>
            <a:off x="4617726" y="1197251"/>
            <a:ext cx="736500" cy="736500"/>
          </a:xfrm>
          <a:prstGeom prst="ellipse">
            <a:avLst/>
          </a:prstGeom>
          <a:noFill/>
          <a:ln w="9525" cap="flat" cmpd="sng">
            <a:solidFill>
              <a:schemeClr val="lt2"/>
            </a:solidFill>
            <a:prstDash val="solid"/>
            <a:round/>
            <a:headEnd type="none" w="sm" len="sm"/>
            <a:tailEnd type="none" w="sm" len="sm"/>
          </a:ln>
        </p:spPr>
      </p:sp>
      <p:sp>
        <p:nvSpPr>
          <p:cNvPr id="111" name="Google Shape;111;p19"/>
          <p:cNvSpPr txBox="1">
            <a:spLocks noGrp="1"/>
          </p:cNvSpPr>
          <p:nvPr>
            <p:ph type="body" idx="16"/>
          </p:nvPr>
        </p:nvSpPr>
        <p:spPr>
          <a:xfrm>
            <a:off x="46203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12" name="Google Shape;112;p19"/>
          <p:cNvSpPr txBox="1">
            <a:spLocks noGrp="1"/>
          </p:cNvSpPr>
          <p:nvPr>
            <p:ph type="body" idx="17"/>
          </p:nvPr>
        </p:nvSpPr>
        <p:spPr>
          <a:xfrm>
            <a:off x="46203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3" name="Photo 4">
            <a:extLst>
              <a:ext uri="{C183D7F6-B498-43B3-948B-1728B52AA6E4}">
                <adec:decorative xmlns:adec="http://schemas.microsoft.com/office/drawing/2017/decorative" val="1"/>
              </a:ext>
            </a:extLst>
          </p:cNvPr>
          <p:cNvSpPr>
            <a:spLocks noGrp="1"/>
          </p:cNvSpPr>
          <p:nvPr>
            <p:ph type="pic" idx="5"/>
          </p:nvPr>
        </p:nvSpPr>
        <p:spPr>
          <a:xfrm>
            <a:off x="6714126" y="1197251"/>
            <a:ext cx="736500" cy="736500"/>
          </a:xfrm>
          <a:prstGeom prst="ellipse">
            <a:avLst/>
          </a:prstGeom>
          <a:noFill/>
          <a:ln w="9525" cap="flat" cmpd="sng">
            <a:solidFill>
              <a:schemeClr val="lt2"/>
            </a:solidFill>
            <a:prstDash val="solid"/>
            <a:round/>
            <a:headEnd type="none" w="sm" len="sm"/>
            <a:tailEnd type="none" w="sm" len="sm"/>
          </a:ln>
        </p:spPr>
      </p:sp>
      <p:sp>
        <p:nvSpPr>
          <p:cNvPr id="113" name="Google Shape;113;p19"/>
          <p:cNvSpPr txBox="1">
            <a:spLocks noGrp="1"/>
          </p:cNvSpPr>
          <p:nvPr>
            <p:ph type="body" idx="18"/>
          </p:nvPr>
        </p:nvSpPr>
        <p:spPr>
          <a:xfrm>
            <a:off x="67260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14" name="Google Shape;114;p19"/>
          <p:cNvSpPr txBox="1">
            <a:spLocks noGrp="1"/>
          </p:cNvSpPr>
          <p:nvPr>
            <p:ph type="body" idx="19"/>
          </p:nvPr>
        </p:nvSpPr>
        <p:spPr>
          <a:xfrm>
            <a:off x="67260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4" name="Photo 5">
            <a:extLst>
              <a:ext uri="{C183D7F6-B498-43B3-948B-1728B52AA6E4}">
                <adec:decorative xmlns:adec="http://schemas.microsoft.com/office/drawing/2017/decorative" val="1"/>
              </a:ext>
            </a:extLst>
          </p:cNvPr>
          <p:cNvSpPr>
            <a:spLocks noGrp="1"/>
          </p:cNvSpPr>
          <p:nvPr>
            <p:ph type="pic" idx="6"/>
          </p:nvPr>
        </p:nvSpPr>
        <p:spPr>
          <a:xfrm>
            <a:off x="424901" y="3028476"/>
            <a:ext cx="736500" cy="736500"/>
          </a:xfrm>
          <a:prstGeom prst="ellipse">
            <a:avLst/>
          </a:prstGeom>
          <a:noFill/>
          <a:ln w="9525" cap="flat" cmpd="sng">
            <a:solidFill>
              <a:schemeClr val="lt2"/>
            </a:solidFill>
            <a:prstDash val="solid"/>
            <a:round/>
            <a:headEnd type="none" w="sm" len="sm"/>
            <a:tailEnd type="none" w="sm" len="sm"/>
          </a:ln>
        </p:spPr>
      </p:sp>
      <p:sp>
        <p:nvSpPr>
          <p:cNvPr id="115" name="Google Shape;115;p19"/>
          <p:cNvSpPr txBox="1">
            <a:spLocks noGrp="1"/>
          </p:cNvSpPr>
          <p:nvPr>
            <p:ph type="body" idx="20"/>
          </p:nvPr>
        </p:nvSpPr>
        <p:spPr>
          <a:xfrm>
            <a:off x="423275"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16" name="Google Shape;116;p19"/>
          <p:cNvSpPr txBox="1">
            <a:spLocks noGrp="1"/>
          </p:cNvSpPr>
          <p:nvPr>
            <p:ph type="body" idx="21"/>
          </p:nvPr>
        </p:nvSpPr>
        <p:spPr>
          <a:xfrm>
            <a:off x="423275"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5" name="Photo 6">
            <a:extLst>
              <a:ext uri="{C183D7F6-B498-43B3-948B-1728B52AA6E4}">
                <adec:decorative xmlns:adec="http://schemas.microsoft.com/office/drawing/2017/decorative" val="1"/>
              </a:ext>
            </a:extLst>
          </p:cNvPr>
          <p:cNvSpPr>
            <a:spLocks noGrp="1"/>
          </p:cNvSpPr>
          <p:nvPr>
            <p:ph type="pic" idx="7"/>
          </p:nvPr>
        </p:nvSpPr>
        <p:spPr>
          <a:xfrm>
            <a:off x="2521314" y="3028476"/>
            <a:ext cx="736500" cy="736500"/>
          </a:xfrm>
          <a:prstGeom prst="ellipse">
            <a:avLst/>
          </a:prstGeom>
          <a:noFill/>
          <a:ln w="9525" cap="flat" cmpd="sng">
            <a:solidFill>
              <a:schemeClr val="lt2"/>
            </a:solidFill>
            <a:prstDash val="solid"/>
            <a:round/>
            <a:headEnd type="none" w="sm" len="sm"/>
            <a:tailEnd type="none" w="sm" len="sm"/>
          </a:ln>
        </p:spPr>
      </p:sp>
      <p:sp>
        <p:nvSpPr>
          <p:cNvPr id="117" name="Google Shape;117;p19"/>
          <p:cNvSpPr txBox="1">
            <a:spLocks noGrp="1"/>
          </p:cNvSpPr>
          <p:nvPr>
            <p:ph type="body" idx="22"/>
          </p:nvPr>
        </p:nvSpPr>
        <p:spPr>
          <a:xfrm>
            <a:off x="25146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18" name="Google Shape;118;p19"/>
          <p:cNvSpPr txBox="1">
            <a:spLocks noGrp="1"/>
          </p:cNvSpPr>
          <p:nvPr>
            <p:ph type="body" idx="23"/>
          </p:nvPr>
        </p:nvSpPr>
        <p:spPr>
          <a:xfrm>
            <a:off x="25146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6" name="Photo 7">
            <a:extLst>
              <a:ext uri="{C183D7F6-B498-43B3-948B-1728B52AA6E4}">
                <adec:decorative xmlns:adec="http://schemas.microsoft.com/office/drawing/2017/decorative" val="1"/>
              </a:ext>
            </a:extLst>
          </p:cNvPr>
          <p:cNvSpPr>
            <a:spLocks noGrp="1"/>
          </p:cNvSpPr>
          <p:nvPr>
            <p:ph type="pic" idx="8"/>
          </p:nvPr>
        </p:nvSpPr>
        <p:spPr>
          <a:xfrm>
            <a:off x="4617726" y="3028476"/>
            <a:ext cx="736500" cy="736500"/>
          </a:xfrm>
          <a:prstGeom prst="ellipse">
            <a:avLst/>
          </a:prstGeom>
          <a:noFill/>
          <a:ln w="9525" cap="flat" cmpd="sng">
            <a:solidFill>
              <a:schemeClr val="lt2"/>
            </a:solidFill>
            <a:prstDash val="solid"/>
            <a:round/>
            <a:headEnd type="none" w="sm" len="sm"/>
            <a:tailEnd type="none" w="sm" len="sm"/>
          </a:ln>
        </p:spPr>
      </p:sp>
      <p:sp>
        <p:nvSpPr>
          <p:cNvPr id="119" name="Google Shape;119;p19"/>
          <p:cNvSpPr txBox="1">
            <a:spLocks noGrp="1"/>
          </p:cNvSpPr>
          <p:nvPr>
            <p:ph type="body" idx="24"/>
          </p:nvPr>
        </p:nvSpPr>
        <p:spPr>
          <a:xfrm>
            <a:off x="46203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20" name="Google Shape;120;p19"/>
          <p:cNvSpPr txBox="1">
            <a:spLocks noGrp="1"/>
          </p:cNvSpPr>
          <p:nvPr>
            <p:ph type="body" idx="25"/>
          </p:nvPr>
        </p:nvSpPr>
        <p:spPr>
          <a:xfrm>
            <a:off x="46203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07" name="Photo 8">
            <a:extLst>
              <a:ext uri="{C183D7F6-B498-43B3-948B-1728B52AA6E4}">
                <adec:decorative xmlns:adec="http://schemas.microsoft.com/office/drawing/2017/decorative" val="1"/>
              </a:ext>
            </a:extLst>
          </p:cNvPr>
          <p:cNvSpPr>
            <a:spLocks noGrp="1"/>
          </p:cNvSpPr>
          <p:nvPr>
            <p:ph type="pic" idx="9"/>
          </p:nvPr>
        </p:nvSpPr>
        <p:spPr>
          <a:xfrm>
            <a:off x="6714126" y="3028476"/>
            <a:ext cx="736500" cy="736500"/>
          </a:xfrm>
          <a:prstGeom prst="ellipse">
            <a:avLst/>
          </a:prstGeom>
          <a:noFill/>
          <a:ln w="9525" cap="flat" cmpd="sng">
            <a:solidFill>
              <a:schemeClr val="lt2"/>
            </a:solidFill>
            <a:prstDash val="solid"/>
            <a:round/>
            <a:headEnd type="none" w="sm" len="sm"/>
            <a:tailEnd type="none" w="sm" len="sm"/>
          </a:ln>
        </p:spPr>
      </p:sp>
      <p:sp>
        <p:nvSpPr>
          <p:cNvPr id="121" name="Google Shape;121;p19"/>
          <p:cNvSpPr txBox="1">
            <a:spLocks noGrp="1"/>
          </p:cNvSpPr>
          <p:nvPr>
            <p:ph type="body" idx="26"/>
          </p:nvPr>
        </p:nvSpPr>
        <p:spPr>
          <a:xfrm>
            <a:off x="67260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endParaRPr/>
          </a:p>
        </p:txBody>
      </p:sp>
      <p:sp>
        <p:nvSpPr>
          <p:cNvPr id="122" name="Google Shape;122;p19"/>
          <p:cNvSpPr txBox="1">
            <a:spLocks noGrp="1"/>
          </p:cNvSpPr>
          <p:nvPr>
            <p:ph type="body" idx="27"/>
          </p:nvPr>
        </p:nvSpPr>
        <p:spPr>
          <a:xfrm>
            <a:off x="67260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Z.5 Blank slides: brand pattern - Morse Code - Black">
  <p:cSld name="CUSTOM_22_1_1_1_1_1_1_1_1_1_1_1_1_1_1_1_1_1_1_1">
    <p:bg>
      <p:bgPr>
        <a:solidFill>
          <a:schemeClr val="dk1"/>
        </a:solidFill>
        <a:effectLst/>
      </p:bgPr>
    </p:bg>
    <p:spTree>
      <p:nvGrpSpPr>
        <p:cNvPr id="1" name="Shape 864"/>
        <p:cNvGrpSpPr/>
        <p:nvPr/>
      </p:nvGrpSpPr>
      <p:grpSpPr>
        <a:xfrm>
          <a:off x="0" y="0"/>
          <a:ext cx="0" cy="0"/>
          <a:chOff x="0" y="0"/>
          <a:chExt cx="0" cy="0"/>
        </a:xfrm>
      </p:grpSpPr>
      <p:pic>
        <p:nvPicPr>
          <p:cNvPr id="865" name="Google Shape;865;p143">
            <a:extLst>
              <a:ext uri="{C183D7F6-B498-43B3-948B-1728B52AA6E4}">
                <adec:decorative xmlns:adec="http://schemas.microsoft.com/office/drawing/2017/decorative" val="1"/>
              </a:ext>
            </a:extLst>
          </p:cNvPr>
          <p:cNvPicPr preferRelativeResize="0"/>
          <p:nvPr/>
        </p:nvPicPr>
        <p:blipFill rotWithShape="1">
          <a:blip r:embed="rId2">
            <a:alphaModFix/>
          </a:blip>
          <a:srcRect l="69" r="69"/>
          <a:stretch/>
        </p:blipFill>
        <p:spPr>
          <a:xfrm>
            <a:off x="0" y="-2225"/>
            <a:ext cx="9144003" cy="5148128"/>
          </a:xfrm>
          <a:prstGeom prst="rect">
            <a:avLst/>
          </a:prstGeom>
          <a:noFill/>
          <a:ln>
            <a:noFill/>
          </a:ln>
        </p:spPr>
      </p:pic>
      <p:pic>
        <p:nvPicPr>
          <p:cNvPr id="866" name="Google Shape;866;p143" descr="Arizona State University logo"/>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Z.5 Blank slides: brand pattern - Network - White">
  <p:cSld name="CUSTOM_23_1_1_2_1_1_1_1_1_1_1_1_1_1_1_1_1_2">
    <p:spTree>
      <p:nvGrpSpPr>
        <p:cNvPr id="1" name="Shape 867"/>
        <p:cNvGrpSpPr/>
        <p:nvPr/>
      </p:nvGrpSpPr>
      <p:grpSpPr>
        <a:xfrm>
          <a:off x="0" y="0"/>
          <a:ext cx="0" cy="0"/>
          <a:chOff x="0" y="0"/>
          <a:chExt cx="0" cy="0"/>
        </a:xfrm>
      </p:grpSpPr>
      <p:pic>
        <p:nvPicPr>
          <p:cNvPr id="868" name="Google Shape;868;p144">
            <a:extLst>
              <a:ext uri="{C183D7F6-B498-43B3-948B-1728B52AA6E4}">
                <adec:decorative xmlns:adec="http://schemas.microsoft.com/office/drawing/2017/decorative" val="1"/>
              </a:ext>
            </a:extLst>
          </p:cNvPr>
          <p:cNvPicPr preferRelativeResize="0"/>
          <p:nvPr/>
        </p:nvPicPr>
        <p:blipFill rotWithShape="1">
          <a:blip r:embed="rId2">
            <a:alphaModFix/>
          </a:blip>
          <a:srcRect l="9" r="19"/>
          <a:stretch/>
        </p:blipFill>
        <p:spPr>
          <a:xfrm>
            <a:off x="0" y="-1725"/>
            <a:ext cx="9144003" cy="5146949"/>
          </a:xfrm>
          <a:prstGeom prst="rect">
            <a:avLst/>
          </a:prstGeom>
          <a:noFill/>
          <a:ln>
            <a:noFill/>
          </a:ln>
        </p:spPr>
      </p:pic>
      <p:pic>
        <p:nvPicPr>
          <p:cNvPr id="869" name="Google Shape;869;p144" descr="Arizona State University logo"/>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Z.5 Blank slides: brand pattern - Network - Black">
  <p:cSld name="CUSTOM_22_1_1_1_1_1_1_1_1_1_1_1_1_1_1_1_1_2_1">
    <p:bg>
      <p:bgPr>
        <a:solidFill>
          <a:schemeClr val="dk1"/>
        </a:solidFill>
        <a:effectLst/>
      </p:bgPr>
    </p:bg>
    <p:spTree>
      <p:nvGrpSpPr>
        <p:cNvPr id="1" name="Shape 870"/>
        <p:cNvGrpSpPr/>
        <p:nvPr/>
      </p:nvGrpSpPr>
      <p:grpSpPr>
        <a:xfrm>
          <a:off x="0" y="0"/>
          <a:ext cx="0" cy="0"/>
          <a:chOff x="0" y="0"/>
          <a:chExt cx="0" cy="0"/>
        </a:xfrm>
      </p:grpSpPr>
      <p:pic>
        <p:nvPicPr>
          <p:cNvPr id="871" name="Google Shape;871;p145">
            <a:extLst>
              <a:ext uri="{C183D7F6-B498-43B3-948B-1728B52AA6E4}">
                <adec:decorative xmlns:adec="http://schemas.microsoft.com/office/drawing/2017/decorative" val="1"/>
              </a:ext>
            </a:extLst>
          </p:cNvPr>
          <p:cNvPicPr preferRelativeResize="0"/>
          <p:nvPr/>
        </p:nvPicPr>
        <p:blipFill rotWithShape="1">
          <a:blip r:embed="rId2">
            <a:alphaModFix/>
          </a:blip>
          <a:srcRect l="29" r="39"/>
          <a:stretch/>
        </p:blipFill>
        <p:spPr>
          <a:xfrm>
            <a:off x="0" y="-2225"/>
            <a:ext cx="9144003" cy="5149127"/>
          </a:xfrm>
          <a:prstGeom prst="rect">
            <a:avLst/>
          </a:prstGeom>
          <a:noFill/>
          <a:ln>
            <a:noFill/>
          </a:ln>
        </p:spPr>
      </p:pic>
      <p:pic>
        <p:nvPicPr>
          <p:cNvPr id="872" name="Google Shape;872;p145" descr="Arizona State University logo"/>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Z.6 Blank slides: brand pattern - Frame - Topo - White">
  <p:cSld name="CUSTOM_23_1_1_2_1_1_1_1_1_1_1_1_1_1_1_1_1_1">
    <p:spTree>
      <p:nvGrpSpPr>
        <p:cNvPr id="1" name="Shape 873"/>
        <p:cNvGrpSpPr/>
        <p:nvPr/>
      </p:nvGrpSpPr>
      <p:grpSpPr>
        <a:xfrm>
          <a:off x="0" y="0"/>
          <a:ext cx="0" cy="0"/>
          <a:chOff x="0" y="0"/>
          <a:chExt cx="0" cy="0"/>
        </a:xfrm>
      </p:grpSpPr>
      <p:pic>
        <p:nvPicPr>
          <p:cNvPr id="874" name="Google Shape;874;p146">
            <a:extLst>
              <a:ext uri="{C183D7F6-B498-43B3-948B-1728B52AA6E4}">
                <adec:decorative xmlns:adec="http://schemas.microsoft.com/office/drawing/2017/decorative" val="1"/>
              </a:ext>
            </a:extLst>
          </p:cNvPr>
          <p:cNvPicPr preferRelativeResize="0"/>
          <p:nvPr/>
        </p:nvPicPr>
        <p:blipFill rotWithShape="1">
          <a:blip r:embed="rId2">
            <a:alphaModFix/>
          </a:blip>
          <a:srcRect t="9" b="19"/>
          <a:stretch/>
        </p:blipFill>
        <p:spPr>
          <a:xfrm>
            <a:off x="0" y="-1725"/>
            <a:ext cx="9144005" cy="5146949"/>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Z.6 Blank slides: brand pattern - Frame - Topo - Black">
  <p:cSld name="CUSTOM_23_1_1_2_1_1_1_1_1_1_1_1_1_1_1_1_1_1_2">
    <p:bg>
      <p:bgPr>
        <a:solidFill>
          <a:schemeClr val="dk1"/>
        </a:solidFill>
        <a:effectLst/>
      </p:bgPr>
    </p:bg>
    <p:spTree>
      <p:nvGrpSpPr>
        <p:cNvPr id="1" name="Shape 875"/>
        <p:cNvGrpSpPr/>
        <p:nvPr/>
      </p:nvGrpSpPr>
      <p:grpSpPr>
        <a:xfrm>
          <a:off x="0" y="0"/>
          <a:ext cx="0" cy="0"/>
          <a:chOff x="0" y="0"/>
          <a:chExt cx="0" cy="0"/>
        </a:xfrm>
      </p:grpSpPr>
      <p:pic>
        <p:nvPicPr>
          <p:cNvPr id="876" name="Google Shape;876;p147">
            <a:extLst>
              <a:ext uri="{C183D7F6-B498-43B3-948B-1728B52AA6E4}">
                <adec:decorative xmlns:adec="http://schemas.microsoft.com/office/drawing/2017/decorative" val="1"/>
              </a:ext>
            </a:extLst>
          </p:cNvPr>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Z.6 Blank slides: brand pattern - Frame - Morse Code - White">
  <p:cSld name="CUSTOM_23_1_1_2_1_1_1_1_1_1_1_1_1_1_1_1_1_1_3">
    <p:spTree>
      <p:nvGrpSpPr>
        <p:cNvPr id="1" name="Shape 877"/>
        <p:cNvGrpSpPr/>
        <p:nvPr/>
      </p:nvGrpSpPr>
      <p:grpSpPr>
        <a:xfrm>
          <a:off x="0" y="0"/>
          <a:ext cx="0" cy="0"/>
          <a:chOff x="0" y="0"/>
          <a:chExt cx="0" cy="0"/>
        </a:xfrm>
      </p:grpSpPr>
      <p:pic>
        <p:nvPicPr>
          <p:cNvPr id="878" name="Google Shape;878;p148">
            <a:extLst>
              <a:ext uri="{C183D7F6-B498-43B3-948B-1728B52AA6E4}">
                <adec:decorative xmlns:adec="http://schemas.microsoft.com/office/drawing/2017/decorative" val="1"/>
              </a:ext>
            </a:extLst>
          </p:cNvPr>
          <p:cNvPicPr preferRelativeResize="0"/>
          <p:nvPr/>
        </p:nvPicPr>
        <p:blipFill rotWithShape="1">
          <a:blip r:embed="rId2">
            <a:alphaModFix/>
          </a:blip>
          <a:srcRect l="29" r="39"/>
          <a:stretch/>
        </p:blipFill>
        <p:spPr>
          <a:xfrm>
            <a:off x="0" y="-1725"/>
            <a:ext cx="9144005" cy="5146948"/>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Z.6 Blank slides: brand pattern - Frame - Morse Code - Black">
  <p:cSld name="CUSTOM_23_1_1_2_1_1_1_1_1_1_1_1_1_1_1_1_1_1_2_1">
    <p:bg>
      <p:bgPr>
        <a:solidFill>
          <a:schemeClr val="dk1"/>
        </a:solidFill>
        <a:effectLst/>
      </p:bgPr>
    </p:bg>
    <p:spTree>
      <p:nvGrpSpPr>
        <p:cNvPr id="1" name="Shape 879"/>
        <p:cNvGrpSpPr/>
        <p:nvPr/>
      </p:nvGrpSpPr>
      <p:grpSpPr>
        <a:xfrm>
          <a:off x="0" y="0"/>
          <a:ext cx="0" cy="0"/>
          <a:chOff x="0" y="0"/>
          <a:chExt cx="0" cy="0"/>
        </a:xfrm>
      </p:grpSpPr>
      <p:pic>
        <p:nvPicPr>
          <p:cNvPr id="880" name="Google Shape;880;p149">
            <a:extLst>
              <a:ext uri="{C183D7F6-B498-43B3-948B-1728B52AA6E4}">
                <adec:decorative xmlns:adec="http://schemas.microsoft.com/office/drawing/2017/decorative" val="1"/>
              </a:ext>
            </a:extLst>
          </p:cNvPr>
          <p:cNvPicPr preferRelativeResize="0"/>
          <p:nvPr/>
        </p:nvPicPr>
        <p:blipFill rotWithShape="1">
          <a:blip r:embed="rId2">
            <a:alphaModFix/>
          </a:blip>
          <a:srcRect l="59" r="59"/>
          <a:stretch/>
        </p:blipFill>
        <p:spPr>
          <a:xfrm>
            <a:off x="0" y="-1725"/>
            <a:ext cx="9144003" cy="5146948"/>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Z.6 Blank slides: brand pattern - Frame - Network - White">
  <p:cSld name="CUSTOM_23_1_1_2_1_1_1_1_1_1_1_1_1_1_1_1_1_1_3_1">
    <p:spTree>
      <p:nvGrpSpPr>
        <p:cNvPr id="1" name="Shape 881"/>
        <p:cNvGrpSpPr/>
        <p:nvPr/>
      </p:nvGrpSpPr>
      <p:grpSpPr>
        <a:xfrm>
          <a:off x="0" y="0"/>
          <a:ext cx="0" cy="0"/>
          <a:chOff x="0" y="0"/>
          <a:chExt cx="0" cy="0"/>
        </a:xfrm>
      </p:grpSpPr>
      <p:pic>
        <p:nvPicPr>
          <p:cNvPr id="882" name="Google Shape;882;p150">
            <a:extLst>
              <a:ext uri="{C183D7F6-B498-43B3-948B-1728B52AA6E4}">
                <adec:decorative xmlns:adec="http://schemas.microsoft.com/office/drawing/2017/decorative" val="1"/>
              </a:ext>
            </a:extLst>
          </p:cNvPr>
          <p:cNvPicPr preferRelativeResize="0"/>
          <p:nvPr/>
        </p:nvPicPr>
        <p:blipFill rotWithShape="1">
          <a:blip r:embed="rId2">
            <a:alphaModFix/>
          </a:blip>
          <a:srcRect t="9" b="19"/>
          <a:stretch/>
        </p:blipFill>
        <p:spPr>
          <a:xfrm>
            <a:off x="0" y="-1725"/>
            <a:ext cx="9144005" cy="5146949"/>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Z.6 Blank slides: brand pattern - Frame - Network - Black">
  <p:cSld name="CUSTOM_23_1_1_2_1_1_1_1_1_1_1_1_1_1_1_1_1_1_2_1_1">
    <p:bg>
      <p:bgPr>
        <a:solidFill>
          <a:schemeClr val="dk1"/>
        </a:solidFill>
        <a:effectLst/>
      </p:bgPr>
    </p:bg>
    <p:spTree>
      <p:nvGrpSpPr>
        <p:cNvPr id="1" name="Shape 883"/>
        <p:cNvGrpSpPr/>
        <p:nvPr/>
      </p:nvGrpSpPr>
      <p:grpSpPr>
        <a:xfrm>
          <a:off x="0" y="0"/>
          <a:ext cx="0" cy="0"/>
          <a:chOff x="0" y="0"/>
          <a:chExt cx="0" cy="0"/>
        </a:xfrm>
      </p:grpSpPr>
      <p:pic>
        <p:nvPicPr>
          <p:cNvPr id="884" name="Google Shape;884;p151">
            <a:extLst>
              <a:ext uri="{C183D7F6-B498-43B3-948B-1728B52AA6E4}">
                <adec:decorative xmlns:adec="http://schemas.microsoft.com/office/drawing/2017/decorative" val="1"/>
              </a:ext>
            </a:extLst>
          </p:cNvPr>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ZZ Not intended for use. Included so the full ASU color palette is available for your use in the color picker.">
  <p:cSld name="CUSTOM_32">
    <p:bg>
      <p:bgPr>
        <a:solidFill>
          <a:srgbClr val="FAFAFA"/>
        </a:solidFill>
        <a:effectLst/>
      </p:bgPr>
    </p:bg>
    <p:spTree>
      <p:nvGrpSpPr>
        <p:cNvPr id="1" name="Shape 885"/>
        <p:cNvGrpSpPr/>
        <p:nvPr/>
      </p:nvGrpSpPr>
      <p:grpSpPr>
        <a:xfrm>
          <a:off x="0" y="0"/>
          <a:ext cx="0" cy="0"/>
          <a:chOff x="0" y="0"/>
          <a:chExt cx="0" cy="0"/>
        </a:xfrm>
      </p:grpSpPr>
      <p:sp>
        <p:nvSpPr>
          <p:cNvPr id="886" name="Google Shape;886;p152"/>
          <p:cNvSpPr txBox="1"/>
          <p:nvPr/>
        </p:nvSpPr>
        <p:spPr>
          <a:xfrm>
            <a:off x="424925" y="239700"/>
            <a:ext cx="8294400" cy="637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BFBFBF"/>
                </a:solidFill>
              </a:rPr>
              <a:t>ASU color palette</a:t>
            </a:r>
            <a:br>
              <a:rPr lang="en" sz="3200" b="1">
                <a:solidFill>
                  <a:srgbClr val="191919"/>
                </a:solidFill>
              </a:rPr>
            </a:br>
            <a:r>
              <a:rPr lang="en" b="1">
                <a:solidFill>
                  <a:srgbClr val="FFFFFF"/>
                </a:solidFill>
                <a:highlight>
                  <a:srgbClr val="BFBFBF"/>
                </a:highlight>
              </a:rPr>
              <a:t>Not intended for use: This slide ensures the expanded ASU color palette is in your color picker.</a:t>
            </a:r>
            <a:r>
              <a:rPr lang="en" sz="1300" b="1">
                <a:solidFill>
                  <a:srgbClr val="FFFFFF"/>
                </a:solidFill>
                <a:highlight>
                  <a:srgbClr val="BFBFBF"/>
                </a:highlight>
              </a:rPr>
              <a:t> </a:t>
            </a:r>
            <a:endParaRPr sz="1300" b="1">
              <a:solidFill>
                <a:srgbClr val="FFFFFF"/>
              </a:solidFill>
              <a:highlight>
                <a:srgbClr val="BFBFBF"/>
              </a:highlight>
            </a:endParaRPr>
          </a:p>
        </p:txBody>
      </p:sp>
      <p:graphicFrame>
        <p:nvGraphicFramePr>
          <p:cNvPr id="887" name="Google Shape;887;p152"/>
          <p:cNvGraphicFramePr/>
          <p:nvPr/>
        </p:nvGraphicFramePr>
        <p:xfrm>
          <a:off x="419007" y="1003232"/>
          <a:ext cx="6127275" cy="3907490"/>
        </p:xfrm>
        <a:graphic>
          <a:graphicData uri="http://schemas.openxmlformats.org/drawingml/2006/table">
            <a:tbl>
              <a:tblPr>
                <a:noFill/>
                <a:tableStyleId>{0D4E591C-C895-405B-A616-9AB38E543CB3}</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solidFill>
                            <a:srgbClr val="BFBFBF"/>
                          </a:solidFill>
                        </a:rPr>
                        <a:t>Primary colors</a:t>
                      </a:r>
                      <a:r>
                        <a:rPr lang="en" sz="800">
                          <a:solidFill>
                            <a:srgbClr val="BFBFBF"/>
                          </a:solidFill>
                        </a:rPr>
                        <a:t>. These should be your first color choices and used more prominently than secondary colors</a:t>
                      </a:r>
                      <a:endParaRPr sz="8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BFBFBF"/>
                          </a:solidFill>
                        </a:rPr>
                        <a:t>ASU Gold</a:t>
                      </a:r>
                      <a:endParaRPr sz="700" b="1">
                        <a:solidFill>
                          <a:srgbClr val="BFBFBF"/>
                        </a:solidFill>
                      </a:endParaRPr>
                    </a:p>
                    <a:p>
                      <a:pPr marL="0" lvl="0" indent="0" algn="l" rtl="0">
                        <a:spcBef>
                          <a:spcPts val="0"/>
                        </a:spcBef>
                        <a:spcAft>
                          <a:spcPts val="0"/>
                        </a:spcAft>
                        <a:buNone/>
                      </a:pPr>
                      <a:r>
                        <a:rPr lang="en" sz="700">
                          <a:solidFill>
                            <a:srgbClr val="BFBFBF"/>
                          </a:solidFill>
                        </a:rPr>
                        <a:t>#FFC627</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Maroon</a:t>
                      </a:r>
                      <a:r>
                        <a:rPr lang="en" sz="700">
                          <a:solidFill>
                            <a:srgbClr val="BFBFBF"/>
                          </a:solidFill>
                        </a:rPr>
                        <a:t> </a:t>
                      </a:r>
                      <a:br>
                        <a:rPr lang="en" sz="700">
                          <a:solidFill>
                            <a:srgbClr val="BFBFBF"/>
                          </a:solidFill>
                        </a:rPr>
                      </a:br>
                      <a:r>
                        <a:rPr lang="en" sz="700">
                          <a:solidFill>
                            <a:srgbClr val="BFBFBF"/>
                          </a:solidFill>
                        </a:rPr>
                        <a:t>#8C1D40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Black</a:t>
                      </a:r>
                      <a:r>
                        <a:rPr lang="en" sz="700">
                          <a:solidFill>
                            <a:srgbClr val="BFBFBF"/>
                          </a:solidFill>
                        </a:rPr>
                        <a:t> </a:t>
                      </a:r>
                      <a:br>
                        <a:rPr lang="en" sz="700">
                          <a:solidFill>
                            <a:srgbClr val="BFBFBF"/>
                          </a:solidFill>
                        </a:rPr>
                      </a:br>
                      <a:r>
                        <a:rPr lang="en" sz="700">
                          <a:solidFill>
                            <a:srgbClr val="BFBFBF"/>
                          </a:solidFill>
                        </a:rPr>
                        <a:t>#000000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White</a:t>
                      </a:r>
                      <a:r>
                        <a:rPr lang="en" sz="700">
                          <a:solidFill>
                            <a:srgbClr val="BFBFBF"/>
                          </a:solidFill>
                        </a:rPr>
                        <a:t> </a:t>
                      </a:r>
                      <a:br>
                        <a:rPr lang="en" sz="700">
                          <a:solidFill>
                            <a:srgbClr val="BFBFBF"/>
                          </a:solidFill>
                        </a:rPr>
                      </a:br>
                      <a:r>
                        <a:rPr lang="en" sz="700">
                          <a:solidFill>
                            <a:srgbClr val="BFBFBF"/>
                          </a:solidFill>
                        </a:rPr>
                        <a:t>#FFFFFF</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solidFill>
                            <a:srgbClr val="BFBFBF"/>
                          </a:solidFill>
                        </a:rPr>
                        <a:t>Secondary colors</a:t>
                      </a:r>
                      <a:r>
                        <a:rPr lang="en" sz="600">
                          <a:solidFill>
                            <a:srgbClr val="BFBFBF"/>
                          </a:solidFill>
                        </a:rPr>
                        <a:t>. Use as accents. Only use in addition to primary. May not to be used without primary brand colors. </a:t>
                      </a:r>
                      <a:endParaRPr sz="6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Gree</a:t>
                      </a:r>
                      <a:r>
                        <a:rPr lang="en" sz="700" b="1">
                          <a:solidFill>
                            <a:srgbClr val="BFBFBF"/>
                          </a:solidFill>
                        </a:rPr>
                        <a:t>n</a:t>
                      </a:r>
                      <a:r>
                        <a:rPr lang="en" sz="700" u="none" strike="noStrike" cap="none">
                          <a:solidFill>
                            <a:srgbClr val="BFBFBF"/>
                          </a:solidFill>
                        </a:rPr>
                        <a:t> #78BE20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Blue</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#00A3E0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Orange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#FF7F32</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Copper</a:t>
                      </a:r>
                      <a:endParaRPr sz="700">
                        <a:solidFill>
                          <a:srgbClr val="BFBFBF"/>
                        </a:solidFill>
                      </a:endParaRPr>
                    </a:p>
                    <a:p>
                      <a:pPr marL="0" lvl="0" indent="0" algn="l" rtl="0">
                        <a:spcBef>
                          <a:spcPts val="0"/>
                        </a:spcBef>
                        <a:spcAft>
                          <a:spcPts val="0"/>
                        </a:spcAft>
                        <a:buNone/>
                      </a:pPr>
                      <a:r>
                        <a:rPr lang="en" sz="700">
                          <a:solidFill>
                            <a:srgbClr val="BFBFBF"/>
                          </a:solidFill>
                        </a:rPr>
                        <a:t>#AF674B</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Turquoise</a:t>
                      </a:r>
                      <a:endParaRPr sz="700">
                        <a:solidFill>
                          <a:srgbClr val="BFBFBF"/>
                        </a:solidFill>
                      </a:endParaRPr>
                    </a:p>
                    <a:p>
                      <a:pPr marL="0" lvl="0" indent="0" algn="l" rtl="0">
                        <a:spcBef>
                          <a:spcPts val="0"/>
                        </a:spcBef>
                        <a:spcAft>
                          <a:spcPts val="0"/>
                        </a:spcAft>
                        <a:buNone/>
                      </a:pPr>
                      <a:r>
                        <a:rPr lang="en" sz="700">
                          <a:solidFill>
                            <a:srgbClr val="BFBFBF"/>
                          </a:solidFill>
                        </a:rPr>
                        <a:t>#4AB7C4</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Pink</a:t>
                      </a:r>
                      <a:endParaRPr sz="700">
                        <a:solidFill>
                          <a:srgbClr val="BFBFBF"/>
                        </a:solidFill>
                      </a:endParaRPr>
                    </a:p>
                    <a:p>
                      <a:pPr marL="0" lvl="0" indent="0" algn="l" rtl="0">
                        <a:spcBef>
                          <a:spcPts val="0"/>
                        </a:spcBef>
                        <a:spcAft>
                          <a:spcPts val="0"/>
                        </a:spcAft>
                        <a:buNone/>
                      </a:pPr>
                      <a:r>
                        <a:rPr lang="en" sz="700">
                          <a:solidFill>
                            <a:srgbClr val="BFBFBF"/>
                          </a:solidFill>
                        </a:rPr>
                        <a:t>#E74973</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Gray</a:t>
                      </a:r>
                      <a:endParaRPr sz="700" b="1">
                        <a:solidFill>
                          <a:srgbClr val="BFBFBF"/>
                        </a:solidFill>
                      </a:endParaRPr>
                    </a:p>
                    <a:p>
                      <a:pPr marL="0" lvl="0" indent="0" algn="l" rtl="0">
                        <a:spcBef>
                          <a:spcPts val="0"/>
                        </a:spcBef>
                        <a:spcAft>
                          <a:spcPts val="0"/>
                        </a:spcAft>
                        <a:buNone/>
                      </a:pPr>
                      <a:r>
                        <a:rPr lang="en" sz="700">
                          <a:solidFill>
                            <a:srgbClr val="BFBFBF"/>
                          </a:solidFill>
                        </a:rPr>
                        <a:t>#747474</a:t>
                      </a:r>
                      <a:endParaRPr>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solidFill>
                          <a:srgbClr val="BFBFBF"/>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solidFill>
                            <a:srgbClr val="BFBFBF"/>
                          </a:solidFill>
                        </a:rPr>
                        <a:t>ASU Grayscale. </a:t>
                      </a:r>
                      <a:r>
                        <a:rPr lang="en" sz="500">
                          <a:solidFill>
                            <a:srgbClr val="BFBFBF"/>
                          </a:solidFill>
                        </a:rPr>
                        <a:t>For text, line and fill colors. ASU Gray is a part of this scale.</a:t>
                      </a:r>
                      <a:endParaRPr sz="500">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dirty="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solidFill>
                          <a:srgbClr val="BFBFBF"/>
                        </a:solidFill>
                      </a:endParaRPr>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Black</a:t>
                      </a:r>
                      <a:endParaRPr sz="700" b="1">
                        <a:solidFill>
                          <a:srgbClr val="BFBFBF"/>
                        </a:solidFill>
                      </a:endParaRPr>
                    </a:p>
                    <a:p>
                      <a:pPr marL="0" lvl="0" indent="0" algn="l" rtl="0">
                        <a:spcBef>
                          <a:spcPts val="0"/>
                        </a:spcBef>
                        <a:spcAft>
                          <a:spcPts val="0"/>
                        </a:spcAft>
                        <a:buNone/>
                      </a:pPr>
                      <a:r>
                        <a:rPr lang="en" sz="700">
                          <a:solidFill>
                            <a:srgbClr val="BFBFBF"/>
                          </a:solidFill>
                        </a:rPr>
                        <a:t>#000000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1</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#191919</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2</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#484848</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Gray</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#747474</a:t>
                      </a:r>
                      <a:br>
                        <a:rPr lang="en" sz="700" u="none" strike="noStrike" cap="none">
                          <a:solidFill>
                            <a:srgbClr val="BFBFBF"/>
                          </a:solidFill>
                        </a:rPr>
                      </a:br>
                      <a:r>
                        <a:rPr lang="en" sz="700" u="none" strike="noStrike" cap="none">
                          <a:solidFill>
                            <a:srgbClr val="BFBFBF"/>
                          </a:solidFill>
                        </a:rPr>
                        <a:t>(</a:t>
                      </a:r>
                      <a:r>
                        <a:rPr lang="en" sz="700">
                          <a:solidFill>
                            <a:srgbClr val="BFBFBF"/>
                          </a:solidFill>
                        </a:rPr>
                        <a:t>Gray 3)</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4</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#BFBFBF</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5</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#D0D0D0</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6</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#E8E8E8</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a:t>
                      </a:r>
                      <a:r>
                        <a:rPr lang="en" sz="700" b="1">
                          <a:solidFill>
                            <a:srgbClr val="BFBFBF"/>
                          </a:solidFill>
                        </a:rPr>
                        <a:t>7</a:t>
                      </a:r>
                      <a:r>
                        <a:rPr lang="en" sz="700" u="none" strike="noStrike" cap="none">
                          <a:solidFill>
                            <a:srgbClr val="BFBFBF"/>
                          </a:solidFill>
                        </a:rPr>
                        <a:t> #FAFAFA</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White</a:t>
                      </a:r>
                      <a:r>
                        <a:rPr lang="en" sz="700">
                          <a:solidFill>
                            <a:srgbClr val="BFBFBF"/>
                          </a:solidFill>
                        </a:rPr>
                        <a:t> #FFFFFF</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solidFill>
                            <a:srgbClr val="BFBFBF"/>
                          </a:solidFill>
                        </a:rPr>
                        <a:t>Color tints.</a:t>
                      </a:r>
                      <a:r>
                        <a:rPr lang="en" sz="500">
                          <a:solidFill>
                            <a:srgbClr val="BFBFBF"/>
                          </a:solidFill>
                        </a:rPr>
                        <a:t> Brand palette tint variations for use in data visualizations and spreadsheets</a:t>
                      </a:r>
                      <a:endParaRPr sz="500">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Gold</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#FFF1C9</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Maroon</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#DFC9CF</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Green</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#E9F5DB</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Blue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#D6F0FA</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Orange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#FFEADE</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Copper</a:t>
                      </a:r>
                      <a:endParaRPr sz="700">
                        <a:solidFill>
                          <a:srgbClr val="BFBFBF"/>
                        </a:solidFill>
                      </a:endParaRPr>
                    </a:p>
                    <a:p>
                      <a:pPr marL="0" lvl="0" indent="0" algn="l" rtl="0">
                        <a:spcBef>
                          <a:spcPts val="0"/>
                        </a:spcBef>
                        <a:spcAft>
                          <a:spcPts val="0"/>
                        </a:spcAft>
                        <a:buNone/>
                      </a:pPr>
                      <a:r>
                        <a:rPr lang="en" sz="700">
                          <a:solidFill>
                            <a:srgbClr val="BFBFBF"/>
                          </a:solidFill>
                        </a:rPr>
                        <a:t>#EBD9D2</a:t>
                      </a:r>
                      <a:endParaRPr>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Turquoise </a:t>
                      </a:r>
                      <a:endParaRPr sz="700">
                        <a:solidFill>
                          <a:srgbClr val="BFBFBF"/>
                        </a:solidFill>
                      </a:endParaRPr>
                    </a:p>
                    <a:p>
                      <a:pPr marL="0" lvl="0" indent="0" algn="l" rtl="0">
                        <a:spcBef>
                          <a:spcPts val="0"/>
                        </a:spcBef>
                        <a:spcAft>
                          <a:spcPts val="0"/>
                        </a:spcAft>
                        <a:buNone/>
                      </a:pPr>
                      <a:r>
                        <a:rPr lang="en" sz="700">
                          <a:solidFill>
                            <a:srgbClr val="BFBFBF"/>
                          </a:solidFill>
                        </a:rPr>
                        <a:t>#D2EDF0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Pink </a:t>
                      </a:r>
                      <a:endParaRPr sz="700">
                        <a:solidFill>
                          <a:srgbClr val="BFBFBF"/>
                        </a:solidFill>
                      </a:endParaRPr>
                    </a:p>
                    <a:p>
                      <a:pPr marL="0" lvl="0" indent="0" algn="l" rtl="0">
                        <a:spcBef>
                          <a:spcPts val="0"/>
                        </a:spcBef>
                        <a:spcAft>
                          <a:spcPts val="0"/>
                        </a:spcAft>
                        <a:buNone/>
                      </a:pPr>
                      <a:r>
                        <a:rPr lang="en" sz="700">
                          <a:solidFill>
                            <a:srgbClr val="BFBFBF"/>
                          </a:solidFill>
                        </a:rPr>
                        <a:t>#F9D1DC</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dirty="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888" name="Google Shape;888;p152"/>
          <p:cNvGraphicFramePr/>
          <p:nvPr/>
        </p:nvGraphicFramePr>
        <p:xfrm>
          <a:off x="5969457" y="4075635"/>
          <a:ext cx="1023025" cy="821125"/>
        </p:xfrm>
        <a:graphic>
          <a:graphicData uri="http://schemas.openxmlformats.org/drawingml/2006/table">
            <a:tbl>
              <a:tblPr>
                <a:noFill/>
                <a:tableStyleId>{0D4E591C-C895-405B-A616-9AB38E543CB3}</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lvl="0" indent="0" algn="l" rtl="0">
                        <a:spcBef>
                          <a:spcPts val="0"/>
                        </a:spcBef>
                        <a:spcAft>
                          <a:spcPts val="0"/>
                        </a:spcAft>
                        <a:buNone/>
                      </a:pPr>
                      <a:r>
                        <a:rPr lang="en" sz="600" b="1">
                          <a:solidFill>
                            <a:srgbClr val="BFBFBF"/>
                          </a:solidFill>
                        </a:rPr>
                        <a:t>Error Red</a:t>
                      </a:r>
                      <a:endParaRPr sz="600" b="1">
                        <a:solidFill>
                          <a:srgbClr val="BFBFBF"/>
                        </a:solidFill>
                      </a:endParaRPr>
                    </a:p>
                    <a:p>
                      <a:pPr marL="0" lvl="0" indent="0" algn="l" rtl="0">
                        <a:spcBef>
                          <a:spcPts val="0"/>
                        </a:spcBef>
                        <a:spcAft>
                          <a:spcPts val="0"/>
                        </a:spcAft>
                        <a:buNone/>
                      </a:pPr>
                      <a:r>
                        <a:rPr lang="en" sz="600">
                          <a:solidFill>
                            <a:srgbClr val="BFBFBF"/>
                          </a:solidFill>
                        </a:rPr>
                        <a:t>#CC2F2F </a:t>
                      </a:r>
                      <a:br>
                        <a:rPr lang="en" sz="600">
                          <a:solidFill>
                            <a:srgbClr val="BFBFBF"/>
                          </a:solidFill>
                        </a:rPr>
                      </a:br>
                      <a:endParaRPr sz="600">
                        <a:solidFill>
                          <a:srgbClr val="BFBFBF"/>
                        </a:solidFill>
                      </a:endParaRPr>
                    </a:p>
                    <a:p>
                      <a:pPr marL="0" lvl="0" indent="0" algn="l" rtl="0">
                        <a:spcBef>
                          <a:spcPts val="0"/>
                        </a:spcBef>
                        <a:spcAft>
                          <a:spcPts val="0"/>
                        </a:spcAft>
                        <a:buNone/>
                      </a:pPr>
                      <a:r>
                        <a:rPr lang="en" sz="600" b="1">
                          <a:solidFill>
                            <a:srgbClr val="BFBFBF"/>
                          </a:solidFill>
                        </a:rPr>
                        <a:t>For digital use only</a:t>
                      </a:r>
                      <a:r>
                        <a:rPr lang="en" sz="600">
                          <a:solidFill>
                            <a:srgbClr val="BFBFBF"/>
                          </a:solidFill>
                        </a:rPr>
                        <a:t> to indicate system errors, issues or negative number values.</a:t>
                      </a:r>
                      <a:endParaRPr sz="700">
                        <a:solidFill>
                          <a:srgbClr val="BFBFBF"/>
                        </a:solidFill>
                      </a:endParaRPr>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pic>
        <p:nvPicPr>
          <p:cNvPr id="889" name="Google Shape;889;p152"/>
          <p:cNvPicPr preferRelativeResize="0"/>
          <p:nvPr/>
        </p:nvPicPr>
        <p:blipFill>
          <a:blip r:embed="rId2">
            <a:alphaModFix/>
          </a:blip>
          <a:stretch>
            <a:fillRect/>
          </a:stretch>
        </p:blipFill>
        <p:spPr>
          <a:xfrm>
            <a:off x="7175800" y="1304137"/>
            <a:ext cx="1376100" cy="1467087"/>
          </a:xfrm>
          <a:prstGeom prst="rect">
            <a:avLst/>
          </a:prstGeom>
          <a:noFill/>
          <a:ln>
            <a:noFill/>
          </a:ln>
        </p:spPr>
      </p:pic>
      <p:sp>
        <p:nvSpPr>
          <p:cNvPr id="890" name="Google Shape;890;p152"/>
          <p:cNvSpPr/>
          <p:nvPr/>
        </p:nvSpPr>
        <p:spPr>
          <a:xfrm>
            <a:off x="7727200" y="916675"/>
            <a:ext cx="273300" cy="336000"/>
          </a:xfrm>
          <a:prstGeom prst="downArrow">
            <a:avLst>
              <a:gd name="adj1" fmla="val 50000"/>
              <a:gd name="adj2" fmla="val 50000"/>
            </a:avLst>
          </a:prstGeom>
          <a:solidFill>
            <a:srgbClr val="BFBF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1 Person feature slide - 6 person">
  <p:cSld name="CUSTOM_23_1_1_1_1_1_1_2_1_1_1_1_2_2_1_1">
    <p:spTree>
      <p:nvGrpSpPr>
        <p:cNvPr id="1" name="Shape 125"/>
        <p:cNvGrpSpPr/>
        <p:nvPr/>
      </p:nvGrpSpPr>
      <p:grpSpPr>
        <a:xfrm>
          <a:off x="0" y="0"/>
          <a:ext cx="0" cy="0"/>
          <a:chOff x="0" y="0"/>
          <a:chExt cx="0" cy="0"/>
        </a:xfrm>
      </p:grpSpPr>
      <p:sp>
        <p:nvSpPr>
          <p:cNvPr id="127" name="Google Shape;127;p20"/>
          <p:cNvSpPr txBox="1">
            <a:spLocks noGrp="1"/>
          </p:cNvSpPr>
          <p:nvPr>
            <p:ph type="title"/>
          </p:nvPr>
        </p:nvSpPr>
        <p:spPr>
          <a:xfrm>
            <a:off x="424925" y="315900"/>
            <a:ext cx="8268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128" name="Google Shape;128;p20"/>
          <p:cNvSpPr txBox="1">
            <a:spLocks noGrp="1"/>
          </p:cNvSpPr>
          <p:nvPr>
            <p:ph type="subTitle" idx="1"/>
          </p:nvPr>
        </p:nvSpPr>
        <p:spPr>
          <a:xfrm>
            <a:off x="427950" y="756000"/>
            <a:ext cx="8268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126" name="Photo 1">
            <a:extLst>
              <a:ext uri="{C183D7F6-B498-43B3-948B-1728B52AA6E4}">
                <adec:decorative xmlns:adec="http://schemas.microsoft.com/office/drawing/2017/decorative" val="1"/>
              </a:ext>
            </a:extLst>
          </p:cNvPr>
          <p:cNvSpPr>
            <a:spLocks noGrp="1"/>
          </p:cNvSpPr>
          <p:nvPr>
            <p:ph type="pic" idx="2"/>
          </p:nvPr>
        </p:nvSpPr>
        <p:spPr>
          <a:xfrm>
            <a:off x="424900" y="1306975"/>
            <a:ext cx="1147800" cy="1147800"/>
          </a:xfrm>
          <a:prstGeom prst="ellipse">
            <a:avLst/>
          </a:prstGeom>
          <a:noFill/>
          <a:ln w="9525" cap="flat" cmpd="sng">
            <a:solidFill>
              <a:schemeClr val="lt2"/>
            </a:solidFill>
            <a:prstDash val="solid"/>
            <a:round/>
            <a:headEnd type="none" w="sm" len="sm"/>
            <a:tailEnd type="none" w="sm" len="sm"/>
          </a:ln>
        </p:spPr>
      </p:sp>
      <p:sp>
        <p:nvSpPr>
          <p:cNvPr id="129" name="Google Shape;129;p20"/>
          <p:cNvSpPr txBox="1">
            <a:spLocks noGrp="1"/>
          </p:cNvSpPr>
          <p:nvPr>
            <p:ph type="body" idx="3"/>
          </p:nvPr>
        </p:nvSpPr>
        <p:spPr>
          <a:xfrm>
            <a:off x="1677475"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32" name="Photo 2">
            <a:extLst>
              <a:ext uri="{C183D7F6-B498-43B3-948B-1728B52AA6E4}">
                <adec:decorative xmlns:adec="http://schemas.microsoft.com/office/drawing/2017/decorative" val="1"/>
              </a:ext>
            </a:extLst>
          </p:cNvPr>
          <p:cNvSpPr>
            <a:spLocks noGrp="1"/>
          </p:cNvSpPr>
          <p:nvPr>
            <p:ph type="pic" idx="6"/>
          </p:nvPr>
        </p:nvSpPr>
        <p:spPr>
          <a:xfrm>
            <a:off x="3255275" y="1306975"/>
            <a:ext cx="1147800" cy="1147800"/>
          </a:xfrm>
          <a:prstGeom prst="ellipse">
            <a:avLst/>
          </a:prstGeom>
          <a:noFill/>
          <a:ln w="9525" cap="flat" cmpd="sng">
            <a:solidFill>
              <a:schemeClr val="lt2"/>
            </a:solidFill>
            <a:prstDash val="solid"/>
            <a:round/>
            <a:headEnd type="none" w="sm" len="sm"/>
            <a:tailEnd type="none" w="sm" len="sm"/>
          </a:ln>
        </p:spPr>
        <p:txBody>
          <a:bodyPr/>
          <a:lstStyle/>
          <a:p>
            <a:endParaRPr lang="en-US" dirty="0"/>
          </a:p>
        </p:txBody>
      </p:sp>
      <p:sp>
        <p:nvSpPr>
          <p:cNvPr id="133" name="Google Shape;133;p20"/>
          <p:cNvSpPr txBox="1">
            <a:spLocks noGrp="1"/>
          </p:cNvSpPr>
          <p:nvPr>
            <p:ph type="body" idx="7"/>
          </p:nvPr>
        </p:nvSpPr>
        <p:spPr>
          <a:xfrm>
            <a:off x="4507850"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36" name="Photo 3">
            <a:extLst>
              <a:ext uri="{C183D7F6-B498-43B3-948B-1728B52AA6E4}">
                <adec:decorative xmlns:adec="http://schemas.microsoft.com/office/drawing/2017/decorative" val="1"/>
              </a:ext>
            </a:extLst>
          </p:cNvPr>
          <p:cNvSpPr>
            <a:spLocks noGrp="1"/>
          </p:cNvSpPr>
          <p:nvPr>
            <p:ph type="pic" idx="13"/>
          </p:nvPr>
        </p:nvSpPr>
        <p:spPr>
          <a:xfrm>
            <a:off x="6085650" y="1306975"/>
            <a:ext cx="1147800" cy="1147800"/>
          </a:xfrm>
          <a:prstGeom prst="ellipse">
            <a:avLst/>
          </a:prstGeom>
          <a:noFill/>
          <a:ln w="9525" cap="flat" cmpd="sng">
            <a:solidFill>
              <a:schemeClr val="lt2"/>
            </a:solidFill>
            <a:prstDash val="solid"/>
            <a:round/>
            <a:headEnd type="none" w="sm" len="sm"/>
            <a:tailEnd type="none" w="sm" len="sm"/>
          </a:ln>
        </p:spPr>
      </p:sp>
      <p:sp>
        <p:nvSpPr>
          <p:cNvPr id="137" name="Google Shape;137;p20"/>
          <p:cNvSpPr txBox="1">
            <a:spLocks noGrp="1"/>
          </p:cNvSpPr>
          <p:nvPr>
            <p:ph type="body" idx="14"/>
          </p:nvPr>
        </p:nvSpPr>
        <p:spPr>
          <a:xfrm>
            <a:off x="7338225"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30" name="Photo 4">
            <a:extLst>
              <a:ext uri="{C183D7F6-B498-43B3-948B-1728B52AA6E4}">
                <adec:decorative xmlns:adec="http://schemas.microsoft.com/office/drawing/2017/decorative" val="1"/>
              </a:ext>
            </a:extLst>
          </p:cNvPr>
          <p:cNvSpPr>
            <a:spLocks noGrp="1"/>
          </p:cNvSpPr>
          <p:nvPr>
            <p:ph type="pic" idx="4"/>
          </p:nvPr>
        </p:nvSpPr>
        <p:spPr>
          <a:xfrm>
            <a:off x="424900" y="2791850"/>
            <a:ext cx="1147800" cy="1147800"/>
          </a:xfrm>
          <a:prstGeom prst="ellipse">
            <a:avLst/>
          </a:prstGeom>
          <a:noFill/>
          <a:ln w="9525" cap="flat" cmpd="sng">
            <a:solidFill>
              <a:schemeClr val="lt2"/>
            </a:solidFill>
            <a:prstDash val="solid"/>
            <a:round/>
            <a:headEnd type="none" w="sm" len="sm"/>
            <a:tailEnd type="none" w="sm" len="sm"/>
          </a:ln>
        </p:spPr>
      </p:sp>
      <p:sp>
        <p:nvSpPr>
          <p:cNvPr id="131" name="Google Shape;131;p20"/>
          <p:cNvSpPr txBox="1">
            <a:spLocks noGrp="1"/>
          </p:cNvSpPr>
          <p:nvPr>
            <p:ph type="body" idx="5"/>
          </p:nvPr>
        </p:nvSpPr>
        <p:spPr>
          <a:xfrm>
            <a:off x="1677475"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34" name="Photo 5">
            <a:extLst>
              <a:ext uri="{C183D7F6-B498-43B3-948B-1728B52AA6E4}">
                <adec:decorative xmlns:adec="http://schemas.microsoft.com/office/drawing/2017/decorative" val="1"/>
              </a:ext>
            </a:extLst>
          </p:cNvPr>
          <p:cNvSpPr>
            <a:spLocks noGrp="1"/>
          </p:cNvSpPr>
          <p:nvPr>
            <p:ph type="pic" idx="8"/>
          </p:nvPr>
        </p:nvSpPr>
        <p:spPr>
          <a:xfrm>
            <a:off x="3255275" y="2791850"/>
            <a:ext cx="1147800" cy="1147800"/>
          </a:xfrm>
          <a:prstGeom prst="ellipse">
            <a:avLst/>
          </a:prstGeom>
          <a:noFill/>
          <a:ln w="9525" cap="flat" cmpd="sng">
            <a:solidFill>
              <a:schemeClr val="lt2"/>
            </a:solidFill>
            <a:prstDash val="solid"/>
            <a:round/>
            <a:headEnd type="none" w="sm" len="sm"/>
            <a:tailEnd type="none" w="sm" len="sm"/>
          </a:ln>
        </p:spPr>
      </p:sp>
      <p:sp>
        <p:nvSpPr>
          <p:cNvPr id="135" name="Google Shape;135;p20"/>
          <p:cNvSpPr txBox="1">
            <a:spLocks noGrp="1"/>
          </p:cNvSpPr>
          <p:nvPr>
            <p:ph type="body" idx="9"/>
          </p:nvPr>
        </p:nvSpPr>
        <p:spPr>
          <a:xfrm>
            <a:off x="4507850"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38" name="Photo 6">
            <a:extLst>
              <a:ext uri="{C183D7F6-B498-43B3-948B-1728B52AA6E4}">
                <adec:decorative xmlns:adec="http://schemas.microsoft.com/office/drawing/2017/decorative" val="1"/>
              </a:ext>
            </a:extLst>
          </p:cNvPr>
          <p:cNvSpPr>
            <a:spLocks noGrp="1"/>
          </p:cNvSpPr>
          <p:nvPr>
            <p:ph type="pic" idx="15"/>
          </p:nvPr>
        </p:nvSpPr>
        <p:spPr>
          <a:xfrm>
            <a:off x="6085650" y="2778598"/>
            <a:ext cx="1147800" cy="1147800"/>
          </a:xfrm>
          <a:prstGeom prst="ellipse">
            <a:avLst/>
          </a:prstGeom>
          <a:noFill/>
          <a:ln w="9525" cap="flat" cmpd="sng">
            <a:solidFill>
              <a:schemeClr val="lt2"/>
            </a:solidFill>
            <a:prstDash val="solid"/>
            <a:round/>
            <a:headEnd type="none" w="sm" len="sm"/>
            <a:tailEnd type="none" w="sm" len="sm"/>
          </a:ln>
        </p:spPr>
      </p:sp>
      <p:sp>
        <p:nvSpPr>
          <p:cNvPr id="139" name="Google Shape;139;p20"/>
          <p:cNvSpPr txBox="1">
            <a:spLocks noGrp="1"/>
          </p:cNvSpPr>
          <p:nvPr>
            <p:ph type="body" idx="16"/>
          </p:nvPr>
        </p:nvSpPr>
        <p:spPr>
          <a:xfrm>
            <a:off x="7338225"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1 Person feature slide - 9 person">
  <p:cSld name="CUSTOM_23_1_1_1_1_1_1_2_1_1_1_1_2_2_1_2">
    <p:spTree>
      <p:nvGrpSpPr>
        <p:cNvPr id="1" name="Shape 140"/>
        <p:cNvGrpSpPr/>
        <p:nvPr/>
      </p:nvGrpSpPr>
      <p:grpSpPr>
        <a:xfrm>
          <a:off x="0" y="0"/>
          <a:ext cx="0" cy="0"/>
          <a:chOff x="0" y="0"/>
          <a:chExt cx="0" cy="0"/>
        </a:xfrm>
      </p:grpSpPr>
      <p:sp>
        <p:nvSpPr>
          <p:cNvPr id="142" name="Google Shape;142;p21"/>
          <p:cNvSpPr txBox="1">
            <a:spLocks noGrp="1"/>
          </p:cNvSpPr>
          <p:nvPr>
            <p:ph type="title"/>
          </p:nvPr>
        </p:nvSpPr>
        <p:spPr>
          <a:xfrm>
            <a:off x="424925" y="315900"/>
            <a:ext cx="8268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143" name="Google Shape;143;p21"/>
          <p:cNvSpPr txBox="1">
            <a:spLocks noGrp="1"/>
          </p:cNvSpPr>
          <p:nvPr>
            <p:ph type="subTitle" idx="1"/>
          </p:nvPr>
        </p:nvSpPr>
        <p:spPr>
          <a:xfrm>
            <a:off x="427950" y="756000"/>
            <a:ext cx="8268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141" name="Photo 1">
            <a:extLst>
              <a:ext uri="{C183D7F6-B498-43B3-948B-1728B52AA6E4}">
                <adec:decorative xmlns:adec="http://schemas.microsoft.com/office/drawing/2017/decorative" val="1"/>
              </a:ext>
            </a:extLst>
          </p:cNvPr>
          <p:cNvSpPr>
            <a:spLocks noGrp="1"/>
          </p:cNvSpPr>
          <p:nvPr>
            <p:ph type="pic" idx="2"/>
          </p:nvPr>
        </p:nvSpPr>
        <p:spPr>
          <a:xfrm>
            <a:off x="424900" y="1197250"/>
            <a:ext cx="952500" cy="952500"/>
          </a:xfrm>
          <a:prstGeom prst="ellipse">
            <a:avLst/>
          </a:prstGeom>
          <a:noFill/>
          <a:ln w="9525" cap="flat" cmpd="sng">
            <a:solidFill>
              <a:schemeClr val="lt2"/>
            </a:solidFill>
            <a:prstDash val="solid"/>
            <a:round/>
            <a:headEnd type="none" w="sm" len="sm"/>
            <a:tailEnd type="none" w="sm" len="sm"/>
          </a:ln>
        </p:spPr>
      </p:sp>
      <p:sp>
        <p:nvSpPr>
          <p:cNvPr id="144" name="Google Shape;144;p21"/>
          <p:cNvSpPr txBox="1">
            <a:spLocks noGrp="1"/>
          </p:cNvSpPr>
          <p:nvPr>
            <p:ph type="body" idx="3"/>
          </p:nvPr>
        </p:nvSpPr>
        <p:spPr>
          <a:xfrm>
            <a:off x="1572775"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9" name="Photo 2">
            <a:extLst>
              <a:ext uri="{C183D7F6-B498-43B3-948B-1728B52AA6E4}">
                <adec:decorative xmlns:adec="http://schemas.microsoft.com/office/drawing/2017/decorative" val="1"/>
              </a:ext>
            </a:extLst>
          </p:cNvPr>
          <p:cNvSpPr>
            <a:spLocks noGrp="1"/>
          </p:cNvSpPr>
          <p:nvPr>
            <p:ph type="pic" idx="8"/>
          </p:nvPr>
        </p:nvSpPr>
        <p:spPr>
          <a:xfrm>
            <a:off x="3271187" y="1197250"/>
            <a:ext cx="952500" cy="952500"/>
          </a:xfrm>
          <a:prstGeom prst="ellipse">
            <a:avLst/>
          </a:prstGeom>
          <a:noFill/>
          <a:ln w="9525" cap="flat" cmpd="sng">
            <a:solidFill>
              <a:schemeClr val="lt2"/>
            </a:solidFill>
            <a:prstDash val="solid"/>
            <a:round/>
            <a:headEnd type="none" w="sm" len="sm"/>
            <a:tailEnd type="none" w="sm" len="sm"/>
          </a:ln>
        </p:spPr>
      </p:sp>
      <p:sp>
        <p:nvSpPr>
          <p:cNvPr id="150" name="Google Shape;150;p21"/>
          <p:cNvSpPr txBox="1">
            <a:spLocks noGrp="1"/>
          </p:cNvSpPr>
          <p:nvPr>
            <p:ph type="body" idx="9"/>
          </p:nvPr>
        </p:nvSpPr>
        <p:spPr>
          <a:xfrm>
            <a:off x="4419063"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5" name="Photo 3">
            <a:extLst>
              <a:ext uri="{C183D7F6-B498-43B3-948B-1728B52AA6E4}">
                <adec:decorative xmlns:adec="http://schemas.microsoft.com/office/drawing/2017/decorative" val="1"/>
              </a:ext>
            </a:extLst>
          </p:cNvPr>
          <p:cNvSpPr>
            <a:spLocks noGrp="1"/>
          </p:cNvSpPr>
          <p:nvPr>
            <p:ph type="pic" idx="17"/>
          </p:nvPr>
        </p:nvSpPr>
        <p:spPr>
          <a:xfrm>
            <a:off x="6117487" y="1197250"/>
            <a:ext cx="952500" cy="952500"/>
          </a:xfrm>
          <a:prstGeom prst="ellipse">
            <a:avLst/>
          </a:prstGeom>
          <a:noFill/>
          <a:ln w="9525" cap="flat" cmpd="sng">
            <a:solidFill>
              <a:schemeClr val="lt2"/>
            </a:solidFill>
            <a:prstDash val="solid"/>
            <a:round/>
            <a:headEnd type="none" w="sm" len="sm"/>
            <a:tailEnd type="none" w="sm" len="sm"/>
          </a:ln>
        </p:spPr>
      </p:sp>
      <p:sp>
        <p:nvSpPr>
          <p:cNvPr id="156" name="Google Shape;156;p21"/>
          <p:cNvSpPr txBox="1">
            <a:spLocks noGrp="1"/>
          </p:cNvSpPr>
          <p:nvPr>
            <p:ph type="body" idx="18"/>
          </p:nvPr>
        </p:nvSpPr>
        <p:spPr>
          <a:xfrm>
            <a:off x="7265363"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5" name="Photo 4">
            <a:extLst>
              <a:ext uri="{C183D7F6-B498-43B3-948B-1728B52AA6E4}">
                <adec:decorative xmlns:adec="http://schemas.microsoft.com/office/drawing/2017/decorative" val="1"/>
              </a:ext>
            </a:extLst>
          </p:cNvPr>
          <p:cNvSpPr>
            <a:spLocks noGrp="1"/>
          </p:cNvSpPr>
          <p:nvPr>
            <p:ph type="pic" idx="4"/>
          </p:nvPr>
        </p:nvSpPr>
        <p:spPr>
          <a:xfrm>
            <a:off x="424900" y="2377100"/>
            <a:ext cx="952500" cy="952500"/>
          </a:xfrm>
          <a:prstGeom prst="ellipse">
            <a:avLst/>
          </a:prstGeom>
          <a:noFill/>
          <a:ln w="9525" cap="flat" cmpd="sng">
            <a:solidFill>
              <a:schemeClr val="lt2"/>
            </a:solidFill>
            <a:prstDash val="solid"/>
            <a:round/>
            <a:headEnd type="none" w="sm" len="sm"/>
            <a:tailEnd type="none" w="sm" len="sm"/>
          </a:ln>
        </p:spPr>
      </p:sp>
      <p:sp>
        <p:nvSpPr>
          <p:cNvPr id="146" name="Google Shape;146;p21"/>
          <p:cNvSpPr txBox="1">
            <a:spLocks noGrp="1"/>
          </p:cNvSpPr>
          <p:nvPr>
            <p:ph type="body" idx="5"/>
          </p:nvPr>
        </p:nvSpPr>
        <p:spPr>
          <a:xfrm>
            <a:off x="1572775"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1" name="Photo 5">
            <a:extLst>
              <a:ext uri="{C183D7F6-B498-43B3-948B-1728B52AA6E4}">
                <adec:decorative xmlns:adec="http://schemas.microsoft.com/office/drawing/2017/decorative" val="1"/>
              </a:ext>
            </a:extLst>
          </p:cNvPr>
          <p:cNvSpPr>
            <a:spLocks noGrp="1"/>
          </p:cNvSpPr>
          <p:nvPr>
            <p:ph type="pic" idx="13"/>
          </p:nvPr>
        </p:nvSpPr>
        <p:spPr>
          <a:xfrm>
            <a:off x="3271187" y="2377100"/>
            <a:ext cx="952500" cy="952500"/>
          </a:xfrm>
          <a:prstGeom prst="ellipse">
            <a:avLst/>
          </a:prstGeom>
          <a:noFill/>
          <a:ln w="9525" cap="flat" cmpd="sng">
            <a:solidFill>
              <a:schemeClr val="lt2"/>
            </a:solidFill>
            <a:prstDash val="solid"/>
            <a:round/>
            <a:headEnd type="none" w="sm" len="sm"/>
            <a:tailEnd type="none" w="sm" len="sm"/>
          </a:ln>
        </p:spPr>
      </p:sp>
      <p:sp>
        <p:nvSpPr>
          <p:cNvPr id="152" name="Google Shape;152;p21"/>
          <p:cNvSpPr txBox="1">
            <a:spLocks noGrp="1"/>
          </p:cNvSpPr>
          <p:nvPr>
            <p:ph type="body" idx="14"/>
          </p:nvPr>
        </p:nvSpPr>
        <p:spPr>
          <a:xfrm>
            <a:off x="4419063"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7" name="Photo 6">
            <a:extLst>
              <a:ext uri="{C183D7F6-B498-43B3-948B-1728B52AA6E4}">
                <adec:decorative xmlns:adec="http://schemas.microsoft.com/office/drawing/2017/decorative" val="1"/>
              </a:ext>
            </a:extLst>
          </p:cNvPr>
          <p:cNvSpPr>
            <a:spLocks noGrp="1"/>
          </p:cNvSpPr>
          <p:nvPr>
            <p:ph type="pic" idx="19"/>
          </p:nvPr>
        </p:nvSpPr>
        <p:spPr>
          <a:xfrm>
            <a:off x="6117487" y="2377100"/>
            <a:ext cx="952500" cy="952500"/>
          </a:xfrm>
          <a:prstGeom prst="ellipse">
            <a:avLst/>
          </a:prstGeom>
          <a:noFill/>
          <a:ln w="9525" cap="flat" cmpd="sng">
            <a:solidFill>
              <a:schemeClr val="lt2"/>
            </a:solidFill>
            <a:prstDash val="solid"/>
            <a:round/>
            <a:headEnd type="none" w="sm" len="sm"/>
            <a:tailEnd type="none" w="sm" len="sm"/>
          </a:ln>
        </p:spPr>
      </p:sp>
      <p:sp>
        <p:nvSpPr>
          <p:cNvPr id="158" name="Google Shape;158;p21"/>
          <p:cNvSpPr txBox="1">
            <a:spLocks noGrp="1"/>
          </p:cNvSpPr>
          <p:nvPr>
            <p:ph type="body" idx="20"/>
          </p:nvPr>
        </p:nvSpPr>
        <p:spPr>
          <a:xfrm>
            <a:off x="7265363"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7" name="Photo 7">
            <a:extLst>
              <a:ext uri="{C183D7F6-B498-43B3-948B-1728B52AA6E4}">
                <adec:decorative xmlns:adec="http://schemas.microsoft.com/office/drawing/2017/decorative" val="1"/>
              </a:ext>
            </a:extLst>
          </p:cNvPr>
          <p:cNvSpPr>
            <a:spLocks noGrp="1"/>
          </p:cNvSpPr>
          <p:nvPr>
            <p:ph type="pic" idx="6"/>
          </p:nvPr>
        </p:nvSpPr>
        <p:spPr>
          <a:xfrm>
            <a:off x="424900" y="3556950"/>
            <a:ext cx="952500" cy="952500"/>
          </a:xfrm>
          <a:prstGeom prst="ellipse">
            <a:avLst/>
          </a:prstGeom>
          <a:noFill/>
          <a:ln w="9525" cap="flat" cmpd="sng">
            <a:solidFill>
              <a:schemeClr val="lt2"/>
            </a:solidFill>
            <a:prstDash val="solid"/>
            <a:round/>
            <a:headEnd type="none" w="sm" len="sm"/>
            <a:tailEnd type="none" w="sm" len="sm"/>
          </a:ln>
        </p:spPr>
      </p:sp>
      <p:sp>
        <p:nvSpPr>
          <p:cNvPr id="148" name="Google Shape;148;p21"/>
          <p:cNvSpPr txBox="1">
            <a:spLocks noGrp="1"/>
          </p:cNvSpPr>
          <p:nvPr>
            <p:ph type="body" idx="7"/>
          </p:nvPr>
        </p:nvSpPr>
        <p:spPr>
          <a:xfrm>
            <a:off x="1572775"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3" name="Photo 8">
            <a:extLst>
              <a:ext uri="{C183D7F6-B498-43B3-948B-1728B52AA6E4}">
                <adec:decorative xmlns:adec="http://schemas.microsoft.com/office/drawing/2017/decorative" val="1"/>
              </a:ext>
            </a:extLst>
          </p:cNvPr>
          <p:cNvSpPr>
            <a:spLocks noGrp="1"/>
          </p:cNvSpPr>
          <p:nvPr>
            <p:ph type="pic" idx="15"/>
          </p:nvPr>
        </p:nvSpPr>
        <p:spPr>
          <a:xfrm>
            <a:off x="3271187" y="3556950"/>
            <a:ext cx="952500" cy="952500"/>
          </a:xfrm>
          <a:prstGeom prst="ellipse">
            <a:avLst/>
          </a:prstGeom>
          <a:noFill/>
          <a:ln w="9525" cap="flat" cmpd="sng">
            <a:solidFill>
              <a:schemeClr val="lt2"/>
            </a:solidFill>
            <a:prstDash val="solid"/>
            <a:round/>
            <a:headEnd type="none" w="sm" len="sm"/>
            <a:tailEnd type="none" w="sm" len="sm"/>
          </a:ln>
        </p:spPr>
      </p:sp>
      <p:sp>
        <p:nvSpPr>
          <p:cNvPr id="154" name="Google Shape;154;p21"/>
          <p:cNvSpPr txBox="1">
            <a:spLocks noGrp="1"/>
          </p:cNvSpPr>
          <p:nvPr>
            <p:ph type="body" idx="16"/>
          </p:nvPr>
        </p:nvSpPr>
        <p:spPr>
          <a:xfrm>
            <a:off x="4419063"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9" name="Photo 9">
            <a:extLst>
              <a:ext uri="{C183D7F6-B498-43B3-948B-1728B52AA6E4}">
                <adec:decorative xmlns:adec="http://schemas.microsoft.com/office/drawing/2017/decorative" val="1"/>
              </a:ext>
            </a:extLst>
          </p:cNvPr>
          <p:cNvSpPr>
            <a:spLocks noGrp="1"/>
          </p:cNvSpPr>
          <p:nvPr>
            <p:ph type="pic" idx="21"/>
          </p:nvPr>
        </p:nvSpPr>
        <p:spPr>
          <a:xfrm>
            <a:off x="6117487" y="3556950"/>
            <a:ext cx="952500" cy="952500"/>
          </a:xfrm>
          <a:prstGeom prst="ellipse">
            <a:avLst/>
          </a:prstGeom>
          <a:noFill/>
          <a:ln w="9525" cap="flat" cmpd="sng">
            <a:solidFill>
              <a:schemeClr val="lt2"/>
            </a:solidFill>
            <a:prstDash val="solid"/>
            <a:round/>
            <a:headEnd type="none" w="sm" len="sm"/>
            <a:tailEnd type="none" w="sm" len="sm"/>
          </a:ln>
        </p:spPr>
      </p:sp>
      <p:sp>
        <p:nvSpPr>
          <p:cNvPr id="160" name="Google Shape;160;p21"/>
          <p:cNvSpPr txBox="1">
            <a:spLocks noGrp="1"/>
          </p:cNvSpPr>
          <p:nvPr>
            <p:ph type="body" idx="22"/>
          </p:nvPr>
        </p:nvSpPr>
        <p:spPr>
          <a:xfrm>
            <a:off x="7265363"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2 Person feature slide - 2 person">
  <p:cSld name="CUSTOM_22_1_1_1_1_1_1_1_1_1_1_1_1_1">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67" name="Google Shape;167;p22"/>
          <p:cNvSpPr txBox="1">
            <a:spLocks noGrp="1"/>
          </p:cNvSpPr>
          <p:nvPr>
            <p:ph type="subTitle" idx="5"/>
          </p:nvPr>
        </p:nvSpPr>
        <p:spPr>
          <a:xfrm>
            <a:off x="420625" y="890400"/>
            <a:ext cx="24189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endParaRPr/>
          </a:p>
        </p:txBody>
      </p:sp>
      <p:sp>
        <p:nvSpPr>
          <p:cNvPr id="163" name="Google Shape;163;p22">
            <a:extLst>
              <a:ext uri="{C183D7F6-B498-43B3-948B-1728B52AA6E4}">
                <adec:decorative xmlns:adec="http://schemas.microsoft.com/office/drawing/2017/decorative" val="1"/>
              </a:ext>
            </a:extLst>
          </p:cNvPr>
          <p:cNvSpPr>
            <a:spLocks noGrp="1"/>
          </p:cNvSpPr>
          <p:nvPr>
            <p:ph type="pic" idx="2"/>
          </p:nvPr>
        </p:nvSpPr>
        <p:spPr>
          <a:xfrm>
            <a:off x="3355850" y="888077"/>
            <a:ext cx="2627100" cy="3003300"/>
          </a:xfrm>
          <a:prstGeom prst="rect">
            <a:avLst/>
          </a:prstGeom>
          <a:noFill/>
          <a:ln>
            <a:noFill/>
          </a:ln>
        </p:spPr>
      </p:sp>
      <p:sp>
        <p:nvSpPr>
          <p:cNvPr id="165" name="Google Shape;165;p22"/>
          <p:cNvSpPr txBox="1">
            <a:spLocks noGrp="1"/>
          </p:cNvSpPr>
          <p:nvPr>
            <p:ph type="body" idx="1"/>
          </p:nvPr>
        </p:nvSpPr>
        <p:spPr>
          <a:xfrm>
            <a:off x="3355800" y="4050675"/>
            <a:ext cx="2627100" cy="779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64" name="Google Shape;164;p22">
            <a:extLst>
              <a:ext uri="{C183D7F6-B498-43B3-948B-1728B52AA6E4}">
                <adec:decorative xmlns:adec="http://schemas.microsoft.com/office/drawing/2017/decorative" val="1"/>
              </a:ext>
            </a:extLst>
          </p:cNvPr>
          <p:cNvSpPr>
            <a:spLocks noGrp="1"/>
          </p:cNvSpPr>
          <p:nvPr>
            <p:ph type="pic" idx="3"/>
          </p:nvPr>
        </p:nvSpPr>
        <p:spPr>
          <a:xfrm>
            <a:off x="6178675" y="888024"/>
            <a:ext cx="2627100" cy="3003300"/>
          </a:xfrm>
          <a:prstGeom prst="rect">
            <a:avLst/>
          </a:prstGeom>
          <a:noFill/>
          <a:ln>
            <a:noFill/>
          </a:ln>
        </p:spPr>
      </p:sp>
      <p:sp>
        <p:nvSpPr>
          <p:cNvPr id="166" name="Google Shape;166;p22"/>
          <p:cNvSpPr txBox="1">
            <a:spLocks noGrp="1"/>
          </p:cNvSpPr>
          <p:nvPr>
            <p:ph type="body" idx="4"/>
          </p:nvPr>
        </p:nvSpPr>
        <p:spPr>
          <a:xfrm>
            <a:off x="6208408" y="4050675"/>
            <a:ext cx="2597400" cy="779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2 Person feature slide - 3 person">
  <p:cSld name="CUSTOM_23_1_1_1_1_1_1_1_1_1_1_1_1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76" name="Google Shape;176;p23"/>
          <p:cNvSpPr txBox="1">
            <a:spLocks noGrp="1"/>
          </p:cNvSpPr>
          <p:nvPr>
            <p:ph type="subTitle" idx="7"/>
          </p:nvPr>
        </p:nvSpPr>
        <p:spPr>
          <a:xfrm>
            <a:off x="420625" y="890400"/>
            <a:ext cx="24189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endParaRPr/>
          </a:p>
        </p:txBody>
      </p:sp>
      <p:sp>
        <p:nvSpPr>
          <p:cNvPr id="170" name="Google Shape;170;p23">
            <a:extLst>
              <a:ext uri="{C183D7F6-B498-43B3-948B-1728B52AA6E4}">
                <adec:decorative xmlns:adec="http://schemas.microsoft.com/office/drawing/2017/decorative" val="1"/>
              </a:ext>
            </a:extLst>
          </p:cNvPr>
          <p:cNvSpPr>
            <a:spLocks noGrp="1"/>
          </p:cNvSpPr>
          <p:nvPr>
            <p:ph type="pic" idx="2"/>
          </p:nvPr>
        </p:nvSpPr>
        <p:spPr>
          <a:xfrm>
            <a:off x="3355850" y="890401"/>
            <a:ext cx="1730700" cy="2355900"/>
          </a:xfrm>
          <a:prstGeom prst="rect">
            <a:avLst/>
          </a:prstGeom>
          <a:noFill/>
          <a:ln>
            <a:noFill/>
          </a:ln>
        </p:spPr>
      </p:sp>
      <p:sp>
        <p:nvSpPr>
          <p:cNvPr id="173" name="Google Shape;173;p23"/>
          <p:cNvSpPr txBox="1">
            <a:spLocks noGrp="1"/>
          </p:cNvSpPr>
          <p:nvPr>
            <p:ph type="body" idx="1"/>
          </p:nvPr>
        </p:nvSpPr>
        <p:spPr>
          <a:xfrm>
            <a:off x="3355800"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71" name="Google Shape;171;p23">
            <a:extLst>
              <a:ext uri="{C183D7F6-B498-43B3-948B-1728B52AA6E4}">
                <adec:decorative xmlns:adec="http://schemas.microsoft.com/office/drawing/2017/decorative" val="1"/>
              </a:ext>
            </a:extLst>
          </p:cNvPr>
          <p:cNvSpPr>
            <a:spLocks noGrp="1"/>
          </p:cNvSpPr>
          <p:nvPr>
            <p:ph type="pic" idx="3"/>
          </p:nvPr>
        </p:nvSpPr>
        <p:spPr>
          <a:xfrm>
            <a:off x="5215455" y="890360"/>
            <a:ext cx="1730700" cy="2355900"/>
          </a:xfrm>
          <a:prstGeom prst="rect">
            <a:avLst/>
          </a:prstGeom>
          <a:noFill/>
          <a:ln>
            <a:noFill/>
          </a:ln>
        </p:spPr>
      </p:sp>
      <p:sp>
        <p:nvSpPr>
          <p:cNvPr id="174" name="Google Shape;174;p23"/>
          <p:cNvSpPr txBox="1">
            <a:spLocks noGrp="1"/>
          </p:cNvSpPr>
          <p:nvPr>
            <p:ph type="body" idx="5"/>
          </p:nvPr>
        </p:nvSpPr>
        <p:spPr>
          <a:xfrm>
            <a:off x="5256575"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72" name="Google Shape;172;p23">
            <a:extLst>
              <a:ext uri="{C183D7F6-B498-43B3-948B-1728B52AA6E4}">
                <adec:decorative xmlns:adec="http://schemas.microsoft.com/office/drawing/2017/decorative" val="1"/>
              </a:ext>
            </a:extLst>
          </p:cNvPr>
          <p:cNvSpPr>
            <a:spLocks noGrp="1"/>
          </p:cNvSpPr>
          <p:nvPr>
            <p:ph type="pic" idx="4"/>
          </p:nvPr>
        </p:nvSpPr>
        <p:spPr>
          <a:xfrm>
            <a:off x="7075073" y="890387"/>
            <a:ext cx="1730700" cy="2355900"/>
          </a:xfrm>
          <a:prstGeom prst="rect">
            <a:avLst/>
          </a:prstGeom>
          <a:noFill/>
          <a:ln>
            <a:noFill/>
          </a:ln>
        </p:spPr>
      </p:sp>
      <p:sp>
        <p:nvSpPr>
          <p:cNvPr id="175" name="Google Shape;175;p23"/>
          <p:cNvSpPr txBox="1">
            <a:spLocks noGrp="1"/>
          </p:cNvSpPr>
          <p:nvPr>
            <p:ph type="body" idx="6"/>
          </p:nvPr>
        </p:nvSpPr>
        <p:spPr>
          <a:xfrm>
            <a:off x="7099075"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2 Person feature slide - 4 person">
  <p:cSld name="CUSTOM_22_1_1_1_1_1_1_1_1_1_1_1_2_2">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87" name="Google Shape;187;p24"/>
          <p:cNvSpPr txBox="1">
            <a:spLocks noGrp="1"/>
          </p:cNvSpPr>
          <p:nvPr>
            <p:ph type="subTitle" idx="9"/>
          </p:nvPr>
        </p:nvSpPr>
        <p:spPr>
          <a:xfrm>
            <a:off x="420625" y="890400"/>
            <a:ext cx="24141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endParaRPr/>
          </a:p>
        </p:txBody>
      </p:sp>
      <p:sp>
        <p:nvSpPr>
          <p:cNvPr id="179" name="Google Shape;179;p24">
            <a:extLst>
              <a:ext uri="{C183D7F6-B498-43B3-948B-1728B52AA6E4}">
                <adec:decorative xmlns:adec="http://schemas.microsoft.com/office/drawing/2017/decorative" val="1"/>
              </a:ext>
            </a:extLst>
          </p:cNvPr>
          <p:cNvSpPr>
            <a:spLocks noGrp="1"/>
          </p:cNvSpPr>
          <p:nvPr>
            <p:ph type="pic" idx="2"/>
          </p:nvPr>
        </p:nvSpPr>
        <p:spPr>
          <a:xfrm>
            <a:off x="3355850" y="895435"/>
            <a:ext cx="1290300" cy="1666500"/>
          </a:xfrm>
          <a:prstGeom prst="rect">
            <a:avLst/>
          </a:prstGeom>
          <a:noFill/>
          <a:ln>
            <a:noFill/>
          </a:ln>
        </p:spPr>
      </p:sp>
      <p:sp>
        <p:nvSpPr>
          <p:cNvPr id="183" name="Google Shape;183;p24"/>
          <p:cNvSpPr txBox="1">
            <a:spLocks noGrp="1"/>
          </p:cNvSpPr>
          <p:nvPr>
            <p:ph type="body" idx="1"/>
          </p:nvPr>
        </p:nvSpPr>
        <p:spPr>
          <a:xfrm>
            <a:off x="3355850"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80" name="Google Shape;180;p24">
            <a:extLst>
              <a:ext uri="{C183D7F6-B498-43B3-948B-1728B52AA6E4}">
                <adec:decorative xmlns:adec="http://schemas.microsoft.com/office/drawing/2017/decorative" val="1"/>
              </a:ext>
            </a:extLst>
          </p:cNvPr>
          <p:cNvSpPr>
            <a:spLocks noGrp="1"/>
          </p:cNvSpPr>
          <p:nvPr>
            <p:ph type="pic" idx="3"/>
          </p:nvPr>
        </p:nvSpPr>
        <p:spPr>
          <a:xfrm>
            <a:off x="4747126" y="895435"/>
            <a:ext cx="1290300" cy="1666500"/>
          </a:xfrm>
          <a:prstGeom prst="rect">
            <a:avLst/>
          </a:prstGeom>
          <a:noFill/>
          <a:ln>
            <a:noFill/>
          </a:ln>
        </p:spPr>
      </p:sp>
      <p:sp>
        <p:nvSpPr>
          <p:cNvPr id="184" name="Google Shape;184;p24"/>
          <p:cNvSpPr txBox="1">
            <a:spLocks noGrp="1"/>
          </p:cNvSpPr>
          <p:nvPr>
            <p:ph type="body" idx="6"/>
          </p:nvPr>
        </p:nvSpPr>
        <p:spPr>
          <a:xfrm>
            <a:off x="4759429"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81" name="Google Shape;181;p24">
            <a:extLst>
              <a:ext uri="{C183D7F6-B498-43B3-948B-1728B52AA6E4}">
                <adec:decorative xmlns:adec="http://schemas.microsoft.com/office/drawing/2017/decorative" val="1"/>
              </a:ext>
            </a:extLst>
          </p:cNvPr>
          <p:cNvSpPr>
            <a:spLocks noGrp="1"/>
          </p:cNvSpPr>
          <p:nvPr>
            <p:ph type="pic" idx="4"/>
          </p:nvPr>
        </p:nvSpPr>
        <p:spPr>
          <a:xfrm>
            <a:off x="6131302" y="895435"/>
            <a:ext cx="1290300" cy="1666500"/>
          </a:xfrm>
          <a:prstGeom prst="rect">
            <a:avLst/>
          </a:prstGeom>
          <a:noFill/>
          <a:ln>
            <a:noFill/>
          </a:ln>
        </p:spPr>
      </p:sp>
      <p:sp>
        <p:nvSpPr>
          <p:cNvPr id="185" name="Google Shape;185;p24"/>
          <p:cNvSpPr txBox="1">
            <a:spLocks noGrp="1"/>
          </p:cNvSpPr>
          <p:nvPr>
            <p:ph type="body" idx="7"/>
          </p:nvPr>
        </p:nvSpPr>
        <p:spPr>
          <a:xfrm>
            <a:off x="6131296"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82" name="Google Shape;182;p24">
            <a:extLst>
              <a:ext uri="{C183D7F6-B498-43B3-948B-1728B52AA6E4}">
                <adec:decorative xmlns:adec="http://schemas.microsoft.com/office/drawing/2017/decorative" val="1"/>
              </a:ext>
            </a:extLst>
          </p:cNvPr>
          <p:cNvSpPr>
            <a:spLocks noGrp="1"/>
          </p:cNvSpPr>
          <p:nvPr>
            <p:ph type="pic" idx="5"/>
          </p:nvPr>
        </p:nvSpPr>
        <p:spPr>
          <a:xfrm>
            <a:off x="7515479" y="895435"/>
            <a:ext cx="1290300" cy="1666500"/>
          </a:xfrm>
          <a:prstGeom prst="rect">
            <a:avLst/>
          </a:prstGeom>
          <a:noFill/>
          <a:ln>
            <a:noFill/>
          </a:ln>
        </p:spPr>
      </p:sp>
      <p:sp>
        <p:nvSpPr>
          <p:cNvPr id="186" name="Google Shape;186;p24"/>
          <p:cNvSpPr txBox="1">
            <a:spLocks noGrp="1"/>
          </p:cNvSpPr>
          <p:nvPr>
            <p:ph type="body" idx="8"/>
          </p:nvPr>
        </p:nvSpPr>
        <p:spPr>
          <a:xfrm>
            <a:off x="7534875"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Section intro slide options →">
  <p:cSld name="CUSTOM_20_1_1">
    <p:bg>
      <p:bgPr>
        <a:solidFill>
          <a:schemeClr val="accent5"/>
        </a:solidFill>
        <a:effectLst/>
      </p:bgPr>
    </p:bg>
    <p:spTree>
      <p:nvGrpSpPr>
        <p:cNvPr id="1" name="Shape 188"/>
        <p:cNvGrpSpPr/>
        <p:nvPr/>
      </p:nvGrpSpPr>
      <p:grpSpPr>
        <a:xfrm>
          <a:off x="0" y="0"/>
          <a:ext cx="0" cy="0"/>
          <a:chOff x="0" y="0"/>
          <a:chExt cx="0" cy="0"/>
        </a:xfrm>
      </p:grpSpPr>
      <p:sp>
        <p:nvSpPr>
          <p:cNvPr id="189" name="Google Shape;189;p25"/>
          <p:cNvSpPr txBox="1"/>
          <p:nvPr/>
        </p:nvSpPr>
        <p:spPr>
          <a:xfrm>
            <a:off x="2411725" y="1574245"/>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intros and dividers</a:t>
            </a:r>
            <a:endParaRPr sz="7200" b="1">
              <a:solidFill>
                <a:srgbClr val="FFFFFF"/>
              </a:solidFill>
              <a:highlight>
                <a:srgbClr val="191919"/>
              </a:highlight>
            </a:endParaRPr>
          </a:p>
        </p:txBody>
      </p:sp>
      <p:sp>
        <p:nvSpPr>
          <p:cNvPr id="190" name="Google Shape;190;p25">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 Title slide - Black">
  <p:cSld name="CUSTOM_20_2_1">
    <p:bg>
      <p:bgPr>
        <a:solidFill>
          <a:schemeClr val="dk1"/>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800"/>
              </a:spcBef>
              <a:spcAft>
                <a:spcPts val="0"/>
              </a:spcAft>
              <a:buClr>
                <a:schemeClr val="lt1"/>
              </a:buClr>
              <a:buSzPts val="4800"/>
              <a:buNone/>
              <a:defRPr sz="4800">
                <a:solidFill>
                  <a:schemeClr val="lt1"/>
                </a:solidFill>
              </a:defRPr>
            </a:lvl3pPr>
            <a:lvl4pPr lvl="3" algn="ctr">
              <a:spcBef>
                <a:spcPts val="800"/>
              </a:spcBef>
              <a:spcAft>
                <a:spcPts val="0"/>
              </a:spcAft>
              <a:buClr>
                <a:schemeClr val="lt1"/>
              </a:buClr>
              <a:buSzPts val="4800"/>
              <a:buNone/>
              <a:defRPr sz="4800">
                <a:solidFill>
                  <a:schemeClr val="lt1"/>
                </a:solidFill>
              </a:defRPr>
            </a:lvl4pPr>
            <a:lvl5pPr lvl="4" algn="ctr">
              <a:spcBef>
                <a:spcPts val="800"/>
              </a:spcBef>
              <a:spcAft>
                <a:spcPts val="0"/>
              </a:spcAft>
              <a:buClr>
                <a:schemeClr val="lt1"/>
              </a:buClr>
              <a:buSzPts val="4800"/>
              <a:buNone/>
              <a:defRPr sz="4800">
                <a:solidFill>
                  <a:schemeClr val="lt1"/>
                </a:solidFill>
              </a:defRPr>
            </a:lvl5pPr>
            <a:lvl6pPr lvl="5" algn="ctr">
              <a:spcBef>
                <a:spcPts val="800"/>
              </a:spcBef>
              <a:spcAft>
                <a:spcPts val="0"/>
              </a:spcAft>
              <a:buClr>
                <a:schemeClr val="lt1"/>
              </a:buClr>
              <a:buSzPts val="4800"/>
              <a:buNone/>
              <a:defRPr sz="4800">
                <a:solidFill>
                  <a:schemeClr val="lt1"/>
                </a:solidFill>
              </a:defRPr>
            </a:lvl6pPr>
            <a:lvl7pPr lvl="6" algn="ctr">
              <a:spcBef>
                <a:spcPts val="800"/>
              </a:spcBef>
              <a:spcAft>
                <a:spcPts val="0"/>
              </a:spcAft>
              <a:buClr>
                <a:schemeClr val="lt1"/>
              </a:buClr>
              <a:buSzPts val="4800"/>
              <a:buNone/>
              <a:defRPr sz="4800">
                <a:solidFill>
                  <a:schemeClr val="lt1"/>
                </a:solidFill>
              </a:defRPr>
            </a:lvl7pPr>
            <a:lvl8pPr lvl="7" algn="ctr">
              <a:spcBef>
                <a:spcPts val="800"/>
              </a:spcBef>
              <a:spcAft>
                <a:spcPts val="0"/>
              </a:spcAft>
              <a:buClr>
                <a:schemeClr val="lt1"/>
              </a:buClr>
              <a:buSzPts val="4800"/>
              <a:buNone/>
              <a:defRPr sz="4800">
                <a:solidFill>
                  <a:schemeClr val="lt1"/>
                </a:solidFill>
              </a:defRPr>
            </a:lvl8pPr>
            <a:lvl9pPr lvl="8" algn="ctr">
              <a:spcBef>
                <a:spcPts val="800"/>
              </a:spcBef>
              <a:spcAft>
                <a:spcPts val="800"/>
              </a:spcAft>
              <a:buClr>
                <a:schemeClr val="lt1"/>
              </a:buClr>
              <a:buSzPts val="4800"/>
              <a:buNone/>
              <a:defRPr sz="4800">
                <a:solidFill>
                  <a:schemeClr val="lt1"/>
                </a:solidFill>
              </a:defRPr>
            </a:lvl9pPr>
          </a:lstStyle>
          <a:p>
            <a:endParaRPr/>
          </a:p>
        </p:txBody>
      </p:sp>
      <p:sp>
        <p:nvSpPr>
          <p:cNvPr id="26" name="Google Shape;26;p5"/>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7" name="Google Shape;27;p5" descr="Arizona State Univerity logo"/>
          <p:cNvPicPr preferRelativeResize="0"/>
          <p:nvPr/>
        </p:nvPicPr>
        <p:blipFill rotWithShape="1">
          <a:blip r:embed="rId2">
            <a:alphaModFix/>
          </a:blip>
          <a:srcRect t="11215" b="11223"/>
          <a:stretch/>
        </p:blipFill>
        <p:spPr>
          <a:xfrm>
            <a:off x="244105" y="234939"/>
            <a:ext cx="2508149" cy="53928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1 Section intro slide - White">
  <p:cSld name="CUSTOM_19_1_1_2">
    <p:bg>
      <p:bgPr>
        <a:solidFill>
          <a:schemeClr val="lt1"/>
        </a:solidFill>
        <a:effectLst/>
      </p:bgPr>
    </p:bg>
    <p:spTree>
      <p:nvGrpSpPr>
        <p:cNvPr id="1" name="Shape 191"/>
        <p:cNvGrpSpPr/>
        <p:nvPr/>
      </p:nvGrpSpPr>
      <p:grpSpPr>
        <a:xfrm>
          <a:off x="0" y="0"/>
          <a:ext cx="0" cy="0"/>
          <a:chOff x="0" y="0"/>
          <a:chExt cx="0" cy="0"/>
        </a:xfrm>
      </p:grpSpPr>
      <p:sp>
        <p:nvSpPr>
          <p:cNvPr id="193" name="Google Shape;193;p26"/>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194" name="Google Shape;194;p26"/>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1 Section intro slide - Gold">
  <p:cSld name="CUSTOM_20_1_2">
    <p:bg>
      <p:bgPr>
        <a:solidFill>
          <a:schemeClr val="accent1"/>
        </a:solidFill>
        <a:effectLst/>
      </p:bgPr>
    </p:bg>
    <p:spTree>
      <p:nvGrpSpPr>
        <p:cNvPr id="1" name="Shape 198"/>
        <p:cNvGrpSpPr/>
        <p:nvPr/>
      </p:nvGrpSpPr>
      <p:grpSpPr>
        <a:xfrm>
          <a:off x="0" y="0"/>
          <a:ext cx="0" cy="0"/>
          <a:chOff x="0" y="0"/>
          <a:chExt cx="0" cy="0"/>
        </a:xfrm>
      </p:grpSpPr>
      <p:sp>
        <p:nvSpPr>
          <p:cNvPr id="199" name="Google Shape;199;p28"/>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200" name="Google Shape;200;p28"/>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1 Section intro slide - Maroon">
  <p:cSld name="CUSTOM_19_1_2">
    <p:bg>
      <p:bgPr>
        <a:solidFill>
          <a:schemeClr val="accent2"/>
        </a:solidFill>
        <a:effectLst/>
      </p:bgPr>
    </p:bg>
    <p:spTree>
      <p:nvGrpSpPr>
        <p:cNvPr id="1" name="Shape 201"/>
        <p:cNvGrpSpPr/>
        <p:nvPr/>
      </p:nvGrpSpPr>
      <p:grpSpPr>
        <a:xfrm>
          <a:off x="0" y="0"/>
          <a:ext cx="0" cy="0"/>
          <a:chOff x="0" y="0"/>
          <a:chExt cx="0" cy="0"/>
        </a:xfrm>
      </p:grpSpPr>
      <p:sp>
        <p:nvSpPr>
          <p:cNvPr id="202" name="Google Shape;202;p29"/>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203" name="Google Shape;203;p29"/>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2 Section intro slide - Gold">
  <p:cSld name="CUSTOM_23_1_1_3_1">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0" y="1816500"/>
            <a:ext cx="9144000" cy="1530600"/>
          </a:xfrm>
          <a:prstGeom prst="rect">
            <a:avLst/>
          </a:prstGeom>
          <a:solidFill>
            <a:schemeClr val="accent1"/>
          </a:solidFill>
        </p:spPr>
        <p:txBody>
          <a:bodyPr spcFirstLastPara="1" wrap="square" lIns="411475" tIns="182875" rIns="411475" bIns="182875" anchor="ctr" anchorCtr="0">
            <a:normAutofit/>
          </a:bodyPr>
          <a:lstStyle>
            <a:lvl1pPr lvl="0">
              <a:spcBef>
                <a:spcPts val="0"/>
              </a:spcBef>
              <a:spcAft>
                <a:spcPts val="0"/>
              </a:spcAft>
              <a:buSzPts val="3200"/>
              <a:buNone/>
              <a:defRPr/>
            </a:lvl1pPr>
            <a:lvl2pPr lvl="1">
              <a:spcBef>
                <a:spcPts val="0"/>
              </a:spcBef>
              <a:spcAft>
                <a:spcPts val="0"/>
              </a:spcAft>
              <a:buSzPts val="3200"/>
              <a:buNone/>
              <a:defRPr sz="3200" b="1"/>
            </a:lvl2pPr>
            <a:lvl3pPr lvl="2">
              <a:spcBef>
                <a:spcPts val="800"/>
              </a:spcBef>
              <a:spcAft>
                <a:spcPts val="0"/>
              </a:spcAft>
              <a:buSzPts val="3200"/>
              <a:buNone/>
              <a:defRPr sz="3200" b="1"/>
            </a:lvl3pPr>
            <a:lvl4pPr lvl="3">
              <a:spcBef>
                <a:spcPts val="800"/>
              </a:spcBef>
              <a:spcAft>
                <a:spcPts val="0"/>
              </a:spcAft>
              <a:buSzPts val="3200"/>
              <a:buNone/>
              <a:defRPr sz="3200" b="1"/>
            </a:lvl4pPr>
            <a:lvl5pPr lvl="4">
              <a:spcBef>
                <a:spcPts val="800"/>
              </a:spcBef>
              <a:spcAft>
                <a:spcPts val="0"/>
              </a:spcAft>
              <a:buSzPts val="3200"/>
              <a:buNone/>
              <a:defRPr sz="3200" b="1"/>
            </a:lvl5pPr>
            <a:lvl6pPr lvl="5">
              <a:spcBef>
                <a:spcPts val="800"/>
              </a:spcBef>
              <a:spcAft>
                <a:spcPts val="0"/>
              </a:spcAft>
              <a:buSzPts val="3200"/>
              <a:buNone/>
              <a:defRPr sz="3200" b="1"/>
            </a:lvl6pPr>
            <a:lvl7pPr lvl="6">
              <a:spcBef>
                <a:spcPts val="800"/>
              </a:spcBef>
              <a:spcAft>
                <a:spcPts val="0"/>
              </a:spcAft>
              <a:buSzPts val="3200"/>
              <a:buNone/>
              <a:defRPr sz="3200" b="1"/>
            </a:lvl7pPr>
            <a:lvl8pPr lvl="7">
              <a:spcBef>
                <a:spcPts val="800"/>
              </a:spcBef>
              <a:spcAft>
                <a:spcPts val="0"/>
              </a:spcAft>
              <a:buSzPts val="3200"/>
              <a:buNone/>
              <a:defRPr sz="3200" b="1"/>
            </a:lvl8pPr>
            <a:lvl9pPr lvl="8">
              <a:spcBef>
                <a:spcPts val="800"/>
              </a:spcBef>
              <a:spcAft>
                <a:spcPts val="800"/>
              </a:spcAft>
              <a:buSzPts val="3200"/>
              <a:buNone/>
              <a:defRPr sz="3200"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2 Section intro slide - Black">
  <p:cSld name="CUSTOM_22_1_1">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0" y="1816500"/>
            <a:ext cx="9144000" cy="1530600"/>
          </a:xfrm>
          <a:prstGeom prst="rect">
            <a:avLst/>
          </a:prstGeom>
          <a:solidFill>
            <a:schemeClr val="dk1"/>
          </a:solidFill>
        </p:spPr>
        <p:txBody>
          <a:bodyPr spcFirstLastPara="1" wrap="square" lIns="411475" tIns="182875" rIns="411475" bIns="182875" anchor="ctr" anchorCtr="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sz="3200" b="1">
                <a:solidFill>
                  <a:schemeClr val="accent1"/>
                </a:solidFill>
              </a:defRPr>
            </a:lvl2pPr>
            <a:lvl3pPr lvl="2" rtl="0">
              <a:spcBef>
                <a:spcPts val="800"/>
              </a:spcBef>
              <a:spcAft>
                <a:spcPts val="0"/>
              </a:spcAft>
              <a:buClr>
                <a:schemeClr val="accent1"/>
              </a:buClr>
              <a:buSzPts val="3200"/>
              <a:buNone/>
              <a:defRPr sz="3200" b="1">
                <a:solidFill>
                  <a:schemeClr val="accent1"/>
                </a:solidFill>
              </a:defRPr>
            </a:lvl3pPr>
            <a:lvl4pPr lvl="3" rtl="0">
              <a:spcBef>
                <a:spcPts val="800"/>
              </a:spcBef>
              <a:spcAft>
                <a:spcPts val="0"/>
              </a:spcAft>
              <a:buClr>
                <a:schemeClr val="accent1"/>
              </a:buClr>
              <a:buSzPts val="3200"/>
              <a:buNone/>
              <a:defRPr sz="3200" b="1">
                <a:solidFill>
                  <a:schemeClr val="accent1"/>
                </a:solidFill>
              </a:defRPr>
            </a:lvl4pPr>
            <a:lvl5pPr lvl="4" rtl="0">
              <a:spcBef>
                <a:spcPts val="800"/>
              </a:spcBef>
              <a:spcAft>
                <a:spcPts val="0"/>
              </a:spcAft>
              <a:buClr>
                <a:schemeClr val="accent1"/>
              </a:buClr>
              <a:buSzPts val="3200"/>
              <a:buNone/>
              <a:defRPr sz="3200" b="1">
                <a:solidFill>
                  <a:schemeClr val="accent1"/>
                </a:solidFill>
              </a:defRPr>
            </a:lvl5pPr>
            <a:lvl6pPr lvl="5" rtl="0">
              <a:spcBef>
                <a:spcPts val="800"/>
              </a:spcBef>
              <a:spcAft>
                <a:spcPts val="0"/>
              </a:spcAft>
              <a:buClr>
                <a:schemeClr val="accent1"/>
              </a:buClr>
              <a:buSzPts val="3200"/>
              <a:buNone/>
              <a:defRPr sz="3200" b="1">
                <a:solidFill>
                  <a:schemeClr val="accent1"/>
                </a:solidFill>
              </a:defRPr>
            </a:lvl6pPr>
            <a:lvl7pPr lvl="6" rtl="0">
              <a:spcBef>
                <a:spcPts val="800"/>
              </a:spcBef>
              <a:spcAft>
                <a:spcPts val="0"/>
              </a:spcAft>
              <a:buClr>
                <a:schemeClr val="accent1"/>
              </a:buClr>
              <a:buSzPts val="3200"/>
              <a:buNone/>
              <a:defRPr sz="3200" b="1">
                <a:solidFill>
                  <a:schemeClr val="accent1"/>
                </a:solidFill>
              </a:defRPr>
            </a:lvl7pPr>
            <a:lvl8pPr lvl="7" rtl="0">
              <a:spcBef>
                <a:spcPts val="800"/>
              </a:spcBef>
              <a:spcAft>
                <a:spcPts val="0"/>
              </a:spcAft>
              <a:buClr>
                <a:schemeClr val="accent1"/>
              </a:buClr>
              <a:buSzPts val="3200"/>
              <a:buNone/>
              <a:defRPr sz="3200" b="1">
                <a:solidFill>
                  <a:schemeClr val="accent1"/>
                </a:solidFill>
              </a:defRPr>
            </a:lvl8pPr>
            <a:lvl9pPr lvl="8" rtl="0">
              <a:spcBef>
                <a:spcPts val="800"/>
              </a:spcBef>
              <a:spcAft>
                <a:spcPts val="800"/>
              </a:spcAft>
              <a:buClr>
                <a:schemeClr val="accent1"/>
              </a:buClr>
              <a:buSzPts val="3200"/>
              <a:buNone/>
              <a:defRPr sz="3200" b="1">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2 Section intro slide - Maroon">
  <p:cSld name="CUSTOM_22_1_1_1">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36325" y="1816550"/>
            <a:ext cx="8362800" cy="15303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endParaRPr/>
          </a:p>
        </p:txBody>
      </p:sp>
      <p:sp>
        <p:nvSpPr>
          <p:cNvPr id="210" name="Google Shape;210;p32">
            <a:extLst>
              <a:ext uri="{C183D7F6-B498-43B3-948B-1728B52AA6E4}">
                <adec:decorative xmlns:adec="http://schemas.microsoft.com/office/drawing/2017/decorative" val="1"/>
              </a:ext>
            </a:extLst>
          </p:cNvPr>
          <p:cNvSpPr txBox="1">
            <a:spLocks noGrp="1"/>
          </p:cNvSpPr>
          <p:nvPr>
            <p:ph type="title" idx="2"/>
          </p:nvPr>
        </p:nvSpPr>
        <p:spPr>
          <a:xfrm>
            <a:off x="0" y="1816500"/>
            <a:ext cx="9144000" cy="1530600"/>
          </a:xfrm>
          <a:prstGeom prst="rect">
            <a:avLst/>
          </a:prstGeom>
          <a:solidFill>
            <a:schemeClr val="accent2"/>
          </a:solidFill>
        </p:spPr>
        <p:txBody>
          <a:bodyPr spcFirstLastPara="1" wrap="square" lIns="411475" tIns="182875" rIns="411475" bIns="182875"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3200"/>
              <a:buNone/>
              <a:defRPr sz="3200" b="1">
                <a:solidFill>
                  <a:schemeClr val="lt1"/>
                </a:solidFill>
              </a:defRPr>
            </a:lvl2pPr>
            <a:lvl3pPr lvl="2">
              <a:spcBef>
                <a:spcPts val="800"/>
              </a:spcBef>
              <a:spcAft>
                <a:spcPts val="0"/>
              </a:spcAft>
              <a:buClr>
                <a:schemeClr val="lt1"/>
              </a:buClr>
              <a:buSzPts val="3200"/>
              <a:buNone/>
              <a:defRPr sz="3200" b="1">
                <a:solidFill>
                  <a:schemeClr val="lt1"/>
                </a:solidFill>
              </a:defRPr>
            </a:lvl3pPr>
            <a:lvl4pPr lvl="3">
              <a:spcBef>
                <a:spcPts val="800"/>
              </a:spcBef>
              <a:spcAft>
                <a:spcPts val="0"/>
              </a:spcAft>
              <a:buClr>
                <a:schemeClr val="lt1"/>
              </a:buClr>
              <a:buSzPts val="3200"/>
              <a:buNone/>
              <a:defRPr sz="3200" b="1">
                <a:solidFill>
                  <a:schemeClr val="lt1"/>
                </a:solidFill>
              </a:defRPr>
            </a:lvl4pPr>
            <a:lvl5pPr lvl="4">
              <a:spcBef>
                <a:spcPts val="800"/>
              </a:spcBef>
              <a:spcAft>
                <a:spcPts val="0"/>
              </a:spcAft>
              <a:buClr>
                <a:schemeClr val="lt1"/>
              </a:buClr>
              <a:buSzPts val="3200"/>
              <a:buNone/>
              <a:defRPr sz="3200" b="1">
                <a:solidFill>
                  <a:schemeClr val="lt1"/>
                </a:solidFill>
              </a:defRPr>
            </a:lvl5pPr>
            <a:lvl6pPr lvl="5">
              <a:spcBef>
                <a:spcPts val="800"/>
              </a:spcBef>
              <a:spcAft>
                <a:spcPts val="0"/>
              </a:spcAft>
              <a:buClr>
                <a:schemeClr val="lt1"/>
              </a:buClr>
              <a:buSzPts val="3200"/>
              <a:buNone/>
              <a:defRPr sz="3200" b="1">
                <a:solidFill>
                  <a:schemeClr val="lt1"/>
                </a:solidFill>
              </a:defRPr>
            </a:lvl6pPr>
            <a:lvl7pPr lvl="6">
              <a:spcBef>
                <a:spcPts val="800"/>
              </a:spcBef>
              <a:spcAft>
                <a:spcPts val="0"/>
              </a:spcAft>
              <a:buClr>
                <a:schemeClr val="lt1"/>
              </a:buClr>
              <a:buSzPts val="3200"/>
              <a:buNone/>
              <a:defRPr sz="3200" b="1">
                <a:solidFill>
                  <a:schemeClr val="lt1"/>
                </a:solidFill>
              </a:defRPr>
            </a:lvl7pPr>
            <a:lvl8pPr lvl="7">
              <a:spcBef>
                <a:spcPts val="800"/>
              </a:spcBef>
              <a:spcAft>
                <a:spcPts val="0"/>
              </a:spcAft>
              <a:buClr>
                <a:schemeClr val="lt1"/>
              </a:buClr>
              <a:buSzPts val="3200"/>
              <a:buNone/>
              <a:defRPr sz="3200" b="1">
                <a:solidFill>
                  <a:schemeClr val="lt1"/>
                </a:solidFill>
              </a:defRPr>
            </a:lvl8pPr>
            <a:lvl9pPr lvl="8">
              <a:spcBef>
                <a:spcPts val="800"/>
              </a:spcBef>
              <a:spcAft>
                <a:spcPts val="800"/>
              </a:spcAft>
              <a:buClr>
                <a:schemeClr val="lt1"/>
              </a:buClr>
              <a:buSzPts val="3200"/>
              <a:buNone/>
              <a:defRPr sz="3200" b="1">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2 Section intro slide - Photo">
  <p:cSld name="CUSTOM_22_1_1_1_2">
    <p:spTree>
      <p:nvGrpSpPr>
        <p:cNvPr id="1" name="Shape 211"/>
        <p:cNvGrpSpPr/>
        <p:nvPr/>
      </p:nvGrpSpPr>
      <p:grpSpPr>
        <a:xfrm>
          <a:off x="0" y="0"/>
          <a:ext cx="0" cy="0"/>
          <a:chOff x="0" y="0"/>
          <a:chExt cx="0" cy="0"/>
        </a:xfrm>
      </p:grpSpPr>
      <p:sp>
        <p:nvSpPr>
          <p:cNvPr id="212" name="Google Shape;212;p33">
            <a:extLst>
              <a:ext uri="{C183D7F6-B498-43B3-948B-1728B52AA6E4}">
                <adec:decorative xmlns:adec="http://schemas.microsoft.com/office/drawing/2017/decorative" val="1"/>
              </a:ext>
            </a:extLst>
          </p:cNvPr>
          <p:cNvSpPr>
            <a:spLocks noGrp="1"/>
          </p:cNvSpPr>
          <p:nvPr>
            <p:ph type="pic" idx="2"/>
          </p:nvPr>
        </p:nvSpPr>
        <p:spPr>
          <a:xfrm>
            <a:off x="100" y="-9225"/>
            <a:ext cx="9144000" cy="5143500"/>
          </a:xfrm>
          <a:prstGeom prst="rect">
            <a:avLst/>
          </a:prstGeom>
          <a:noFill/>
          <a:ln>
            <a:noFill/>
          </a:ln>
        </p:spPr>
      </p:sp>
      <p:sp>
        <p:nvSpPr>
          <p:cNvPr id="213" name="Google Shape;213;p33"/>
          <p:cNvSpPr txBox="1">
            <a:spLocks noGrp="1"/>
          </p:cNvSpPr>
          <p:nvPr>
            <p:ph type="title"/>
          </p:nvPr>
        </p:nvSpPr>
        <p:spPr>
          <a:xfrm>
            <a:off x="436325" y="1816550"/>
            <a:ext cx="8362800" cy="15303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accent1"/>
              </a:buClr>
              <a:buSzPts val="2800"/>
              <a:buNone/>
              <a:defRPr b="1">
                <a:solidFill>
                  <a:schemeClr val="accent1"/>
                </a:solidFill>
              </a:defRPr>
            </a:lvl2pPr>
            <a:lvl3pPr lvl="2">
              <a:spcBef>
                <a:spcPts val="800"/>
              </a:spcBef>
              <a:spcAft>
                <a:spcPts val="0"/>
              </a:spcAft>
              <a:buClr>
                <a:schemeClr val="accent1"/>
              </a:buClr>
              <a:buSzPts val="2800"/>
              <a:buNone/>
              <a:defRPr b="1">
                <a:solidFill>
                  <a:schemeClr val="accent1"/>
                </a:solidFill>
              </a:defRPr>
            </a:lvl3pPr>
            <a:lvl4pPr lvl="3">
              <a:spcBef>
                <a:spcPts val="800"/>
              </a:spcBef>
              <a:spcAft>
                <a:spcPts val="0"/>
              </a:spcAft>
              <a:buClr>
                <a:schemeClr val="accent1"/>
              </a:buClr>
              <a:buSzPts val="2800"/>
              <a:buNone/>
              <a:defRPr b="1">
                <a:solidFill>
                  <a:schemeClr val="accent1"/>
                </a:solidFill>
              </a:defRPr>
            </a:lvl4pPr>
            <a:lvl5pPr lvl="4">
              <a:spcBef>
                <a:spcPts val="800"/>
              </a:spcBef>
              <a:spcAft>
                <a:spcPts val="0"/>
              </a:spcAft>
              <a:buClr>
                <a:schemeClr val="accent1"/>
              </a:buClr>
              <a:buSzPts val="2800"/>
              <a:buNone/>
              <a:defRPr b="1">
                <a:solidFill>
                  <a:schemeClr val="accent1"/>
                </a:solidFill>
              </a:defRPr>
            </a:lvl5pPr>
            <a:lvl6pPr lvl="5">
              <a:spcBef>
                <a:spcPts val="800"/>
              </a:spcBef>
              <a:spcAft>
                <a:spcPts val="0"/>
              </a:spcAft>
              <a:buClr>
                <a:schemeClr val="accent1"/>
              </a:buClr>
              <a:buSzPts val="2800"/>
              <a:buNone/>
              <a:defRPr b="1">
                <a:solidFill>
                  <a:schemeClr val="accent1"/>
                </a:solidFill>
              </a:defRPr>
            </a:lvl6pPr>
            <a:lvl7pPr lvl="6">
              <a:spcBef>
                <a:spcPts val="800"/>
              </a:spcBef>
              <a:spcAft>
                <a:spcPts val="0"/>
              </a:spcAft>
              <a:buClr>
                <a:schemeClr val="accent1"/>
              </a:buClr>
              <a:buSzPts val="2800"/>
              <a:buNone/>
              <a:defRPr b="1">
                <a:solidFill>
                  <a:schemeClr val="accent1"/>
                </a:solidFill>
              </a:defRPr>
            </a:lvl7pPr>
            <a:lvl8pPr lvl="7">
              <a:spcBef>
                <a:spcPts val="800"/>
              </a:spcBef>
              <a:spcAft>
                <a:spcPts val="0"/>
              </a:spcAft>
              <a:buClr>
                <a:schemeClr val="accent1"/>
              </a:buClr>
              <a:buSzPts val="2800"/>
              <a:buNone/>
              <a:defRPr b="1">
                <a:solidFill>
                  <a:schemeClr val="accent1"/>
                </a:solidFill>
              </a:defRPr>
            </a:lvl8pPr>
            <a:lvl9pPr lvl="8">
              <a:spcBef>
                <a:spcPts val="800"/>
              </a:spcBef>
              <a:spcAft>
                <a:spcPts val="800"/>
              </a:spcAft>
              <a:buClr>
                <a:schemeClr val="accent1"/>
              </a:buClr>
              <a:buSzPts val="2800"/>
              <a:buNone/>
              <a:defRPr b="1">
                <a:solidFill>
                  <a:schemeClr val="accent1"/>
                </a:solidFill>
              </a:defRPr>
            </a:lvl9pPr>
          </a:lstStyle>
          <a:p>
            <a:endParaRPr/>
          </a:p>
        </p:txBody>
      </p:sp>
      <p:sp>
        <p:nvSpPr>
          <p:cNvPr id="214" name="Google Shape;214;p33">
            <a:extLst>
              <a:ext uri="{C183D7F6-B498-43B3-948B-1728B52AA6E4}">
                <adec:decorative xmlns:adec="http://schemas.microsoft.com/office/drawing/2017/decorative" val="1"/>
              </a:ext>
            </a:extLst>
          </p:cNvPr>
          <p:cNvSpPr txBox="1">
            <a:spLocks noGrp="1"/>
          </p:cNvSpPr>
          <p:nvPr>
            <p:ph type="title" idx="3"/>
          </p:nvPr>
        </p:nvSpPr>
        <p:spPr>
          <a:xfrm>
            <a:off x="0" y="1816500"/>
            <a:ext cx="9144000" cy="1530600"/>
          </a:xfrm>
          <a:prstGeom prst="rect">
            <a:avLst/>
          </a:prstGeom>
          <a:solidFill>
            <a:schemeClr val="lt1"/>
          </a:solidFill>
        </p:spPr>
        <p:txBody>
          <a:bodyPr spcFirstLastPara="1" wrap="square" lIns="411475" tIns="182875" rIns="411475" bIns="182875" anchor="ctr" anchorCtr="0">
            <a:normAutofit/>
          </a:bodyPr>
          <a:lstStyle>
            <a:lvl1pPr lvl="0">
              <a:spcBef>
                <a:spcPts val="0"/>
              </a:spcBef>
              <a:spcAft>
                <a:spcPts val="0"/>
              </a:spcAft>
              <a:buSzPts val="3200"/>
              <a:buNone/>
              <a:defRPr/>
            </a:lvl1pPr>
            <a:lvl2pPr lvl="1">
              <a:spcBef>
                <a:spcPts val="0"/>
              </a:spcBef>
              <a:spcAft>
                <a:spcPts val="0"/>
              </a:spcAft>
              <a:buSzPts val="3200"/>
              <a:buNone/>
              <a:defRPr sz="3200" b="1"/>
            </a:lvl2pPr>
            <a:lvl3pPr lvl="2">
              <a:spcBef>
                <a:spcPts val="800"/>
              </a:spcBef>
              <a:spcAft>
                <a:spcPts val="0"/>
              </a:spcAft>
              <a:buSzPts val="3200"/>
              <a:buNone/>
              <a:defRPr sz="3200" b="1"/>
            </a:lvl3pPr>
            <a:lvl4pPr lvl="3">
              <a:spcBef>
                <a:spcPts val="800"/>
              </a:spcBef>
              <a:spcAft>
                <a:spcPts val="0"/>
              </a:spcAft>
              <a:buSzPts val="3200"/>
              <a:buNone/>
              <a:defRPr sz="3200" b="1"/>
            </a:lvl4pPr>
            <a:lvl5pPr lvl="4">
              <a:spcBef>
                <a:spcPts val="800"/>
              </a:spcBef>
              <a:spcAft>
                <a:spcPts val="0"/>
              </a:spcAft>
              <a:buSzPts val="3200"/>
              <a:buNone/>
              <a:defRPr sz="3200" b="1"/>
            </a:lvl5pPr>
            <a:lvl6pPr lvl="5">
              <a:spcBef>
                <a:spcPts val="800"/>
              </a:spcBef>
              <a:spcAft>
                <a:spcPts val="0"/>
              </a:spcAft>
              <a:buSzPts val="3200"/>
              <a:buNone/>
              <a:defRPr sz="3200" b="1"/>
            </a:lvl6pPr>
            <a:lvl7pPr lvl="6">
              <a:spcBef>
                <a:spcPts val="800"/>
              </a:spcBef>
              <a:spcAft>
                <a:spcPts val="0"/>
              </a:spcAft>
              <a:buSzPts val="3200"/>
              <a:buNone/>
              <a:defRPr sz="3200" b="1"/>
            </a:lvl7pPr>
            <a:lvl8pPr lvl="7">
              <a:spcBef>
                <a:spcPts val="800"/>
              </a:spcBef>
              <a:spcAft>
                <a:spcPts val="0"/>
              </a:spcAft>
              <a:buSzPts val="3200"/>
              <a:buNone/>
              <a:defRPr sz="3200" b="1"/>
            </a:lvl8pPr>
            <a:lvl9pPr lvl="8">
              <a:spcBef>
                <a:spcPts val="800"/>
              </a:spcBef>
              <a:spcAft>
                <a:spcPts val="800"/>
              </a:spcAft>
              <a:buSzPts val="3200"/>
              <a:buNone/>
              <a:defRPr sz="3200"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3 Section intro slide - White">
  <p:cSld name="CUSTOM_23_1_1_1_1_2_1_1_1_1_1_1_1_1_2_1">
    <p:spTree>
      <p:nvGrpSpPr>
        <p:cNvPr id="1" name="Shape 215"/>
        <p:cNvGrpSpPr/>
        <p:nvPr/>
      </p:nvGrpSpPr>
      <p:grpSpPr>
        <a:xfrm>
          <a:off x="0" y="0"/>
          <a:ext cx="0" cy="0"/>
          <a:chOff x="0" y="0"/>
          <a:chExt cx="0" cy="0"/>
        </a:xfrm>
      </p:grpSpPr>
      <p:sp>
        <p:nvSpPr>
          <p:cNvPr id="217" name="Google Shape;217;p34"/>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endParaRPr/>
          </a:p>
        </p:txBody>
      </p:sp>
      <p:sp>
        <p:nvSpPr>
          <p:cNvPr id="218" name="Google Shape;218;p34"/>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endParaRPr/>
          </a:p>
        </p:txBody>
      </p:sp>
      <p:sp>
        <p:nvSpPr>
          <p:cNvPr id="216" name="Google Shape;216;p34">
            <a:extLst>
              <a:ext uri="{C183D7F6-B498-43B3-948B-1728B52AA6E4}">
                <adec:decorative xmlns:adec="http://schemas.microsoft.com/office/drawing/2017/decorative" val="1"/>
              </a:ext>
            </a:extLst>
          </p:cNvPr>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3 Section intro slide - Black">
  <p:cSld name="CUSTOM_23_1_1_1_1_2_1_1_1_1_1_1_1_1_2_1_1">
    <p:bg>
      <p:bgPr>
        <a:solidFill>
          <a:schemeClr val="dk1"/>
        </a:solid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endParaRPr/>
          </a:p>
        </p:txBody>
      </p:sp>
      <p:sp>
        <p:nvSpPr>
          <p:cNvPr id="221" name="Google Shape;221;p35"/>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endParaRPr/>
          </a:p>
        </p:txBody>
      </p:sp>
      <p:sp>
        <p:nvSpPr>
          <p:cNvPr id="222" name="Google Shape;222;p35">
            <a:extLst>
              <a:ext uri="{C183D7F6-B498-43B3-948B-1728B52AA6E4}">
                <adec:decorative xmlns:adec="http://schemas.microsoft.com/office/drawing/2017/decorative" val="1"/>
              </a:ext>
            </a:extLst>
          </p:cNvPr>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3 Section intro slide - Gold">
  <p:cSld name="CUSTOM_23_1_1_1_1_2_1_1_1_1_1_1_1_1_2_1_1_1">
    <p:bg>
      <p:bgPr>
        <a:solidFill>
          <a:schemeClr val="accent1"/>
        </a:solidFill>
        <a:effectLst/>
      </p:bgPr>
    </p:bg>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endParaRPr/>
          </a:p>
        </p:txBody>
      </p:sp>
      <p:sp>
        <p:nvSpPr>
          <p:cNvPr id="225" name="Google Shape;225;p36"/>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a:endParaRPr/>
          </a:p>
        </p:txBody>
      </p:sp>
      <p:sp>
        <p:nvSpPr>
          <p:cNvPr id="226" name="Google Shape;226;p36">
            <a:extLst>
              <a:ext uri="{C183D7F6-B498-43B3-948B-1728B52AA6E4}">
                <adec:decorative xmlns:adec="http://schemas.microsoft.com/office/drawing/2017/decorative" val="1"/>
              </a:ext>
            </a:extLst>
          </p:cNvPr>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itle slide - Gold">
  <p:cSld name="CUSTOM_20_2_2">
    <p:bg>
      <p:bgPr>
        <a:solidFill>
          <a:schemeClr val="accent1"/>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30" name="Google Shape;30;p6"/>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Clr>
                <a:schemeClr val="lt1"/>
              </a:buClr>
              <a:buSzPts val="1600"/>
              <a:buNone/>
              <a:defRPr b="1">
                <a:solidFill>
                  <a:schemeClr val="lt1"/>
                </a:solidFill>
                <a:highlight>
                  <a:schemeClr val="dk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1" name="Google Shape;31;p6" descr="Arizona State Univerity logo"/>
          <p:cNvPicPr preferRelativeResize="0"/>
          <p:nvPr/>
        </p:nvPicPr>
        <p:blipFill rotWithShape="1">
          <a:blip r:embed="rId2">
            <a:alphaModFix/>
          </a:blip>
          <a:srcRect t="11215" b="11223"/>
          <a:stretch/>
        </p:blipFill>
        <p:spPr>
          <a:xfrm>
            <a:off x="244105" y="234939"/>
            <a:ext cx="2508149" cy="5392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3 Section intro slide - Maroon">
  <p:cSld name="CUSTOM_23_1_1_1_1_2_1_1_1_1_1_1_1_1_2_1_1_1_1">
    <p:bg>
      <p:bgPr>
        <a:solidFill>
          <a:schemeClr val="accent2"/>
        </a:solidFill>
        <a:effectLst/>
      </p:bgPr>
    </p:bg>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endParaRPr/>
          </a:p>
        </p:txBody>
      </p:sp>
      <p:sp>
        <p:nvSpPr>
          <p:cNvPr id="229" name="Google Shape;229;p37"/>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a:endParaRPr/>
          </a:p>
        </p:txBody>
      </p:sp>
      <p:sp>
        <p:nvSpPr>
          <p:cNvPr id="230" name="Google Shape;230;p37">
            <a:extLst>
              <a:ext uri="{C183D7F6-B498-43B3-948B-1728B52AA6E4}">
                <adec:decorative xmlns:adec="http://schemas.microsoft.com/office/drawing/2017/decorative" val="1"/>
              </a:ext>
            </a:extLst>
          </p:cNvPr>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4 Section intro slide">
  <p:cSld name="CUSTOM_23_1_1_2_1_1_1_1_1_1_1_1_2_1">
    <p:spTree>
      <p:nvGrpSpPr>
        <p:cNvPr id="1" name="Shape 231"/>
        <p:cNvGrpSpPr/>
        <p:nvPr/>
      </p:nvGrpSpPr>
      <p:grpSpPr>
        <a:xfrm>
          <a:off x="0" y="0"/>
          <a:ext cx="0" cy="0"/>
          <a:chOff x="0" y="0"/>
          <a:chExt cx="0" cy="0"/>
        </a:xfrm>
      </p:grpSpPr>
      <p:sp>
        <p:nvSpPr>
          <p:cNvPr id="232" name="Google Shape;232;p38">
            <a:extLst>
              <a:ext uri="{C183D7F6-B498-43B3-948B-1728B52AA6E4}">
                <adec:decorative xmlns:adec="http://schemas.microsoft.com/office/drawing/2017/decorative" val="1"/>
              </a:ext>
            </a:extLst>
          </p:cNvPr>
          <p:cNvSpPr>
            <a:spLocks noGrp="1"/>
          </p:cNvSpPr>
          <p:nvPr>
            <p:ph type="pic" idx="2"/>
          </p:nvPr>
        </p:nvSpPr>
        <p:spPr>
          <a:xfrm>
            <a:off x="9225" y="-9225"/>
            <a:ext cx="9144000" cy="5143500"/>
          </a:xfrm>
          <a:prstGeom prst="rect">
            <a:avLst/>
          </a:prstGeom>
          <a:noFill/>
          <a:ln>
            <a:noFill/>
          </a:ln>
        </p:spPr>
      </p:sp>
      <p:sp>
        <p:nvSpPr>
          <p:cNvPr id="233" name="Google Shape;233;p38"/>
          <p:cNvSpPr txBox="1">
            <a:spLocks noGrp="1"/>
          </p:cNvSpPr>
          <p:nvPr>
            <p:ph type="title"/>
          </p:nvPr>
        </p:nvSpPr>
        <p:spPr>
          <a:xfrm>
            <a:off x="320175" y="320050"/>
            <a:ext cx="2514600" cy="869400"/>
          </a:xfrm>
          <a:prstGeom prst="rect">
            <a:avLst/>
          </a:prstGeom>
          <a:noFill/>
        </p:spPr>
        <p:txBody>
          <a:bodyPr spcFirstLastPara="1" wrap="square" lIns="0" tIns="0" rIns="0" bIns="0" anchor="t" anchorCtr="0">
            <a:noAutofit/>
          </a:bodyPr>
          <a:lstStyle>
            <a:lvl1pPr lvl="0">
              <a:lnSpc>
                <a:spcPct val="90000"/>
              </a:lnSpc>
              <a:spcBef>
                <a:spcPts val="0"/>
              </a:spcBef>
              <a:spcAft>
                <a:spcPts val="0"/>
              </a:spcAft>
              <a:buSzPts val="3200"/>
              <a:buNone/>
              <a:defRPr>
                <a:highlight>
                  <a:schemeClr val="accent1"/>
                </a:highlight>
              </a:defRPr>
            </a:lvl1pPr>
            <a:lvl2pPr lvl="1">
              <a:lnSpc>
                <a:spcPct val="90000"/>
              </a:lnSpc>
              <a:spcBef>
                <a:spcPts val="0"/>
              </a:spcBef>
              <a:spcAft>
                <a:spcPts val="0"/>
              </a:spcAft>
              <a:buSzPts val="3200"/>
              <a:buNone/>
              <a:defRPr sz="3200">
                <a:highlight>
                  <a:schemeClr val="accent1"/>
                </a:highlight>
              </a:defRPr>
            </a:lvl2pPr>
            <a:lvl3pPr lvl="2">
              <a:lnSpc>
                <a:spcPct val="90000"/>
              </a:lnSpc>
              <a:spcBef>
                <a:spcPts val="800"/>
              </a:spcBef>
              <a:spcAft>
                <a:spcPts val="0"/>
              </a:spcAft>
              <a:buSzPts val="3200"/>
              <a:buNone/>
              <a:defRPr sz="3200">
                <a:highlight>
                  <a:schemeClr val="accent1"/>
                </a:highlight>
              </a:defRPr>
            </a:lvl3pPr>
            <a:lvl4pPr lvl="3">
              <a:lnSpc>
                <a:spcPct val="90000"/>
              </a:lnSpc>
              <a:spcBef>
                <a:spcPts val="800"/>
              </a:spcBef>
              <a:spcAft>
                <a:spcPts val="0"/>
              </a:spcAft>
              <a:buSzPts val="3200"/>
              <a:buNone/>
              <a:defRPr sz="3200">
                <a:highlight>
                  <a:schemeClr val="accent1"/>
                </a:highlight>
              </a:defRPr>
            </a:lvl4pPr>
            <a:lvl5pPr lvl="4">
              <a:lnSpc>
                <a:spcPct val="90000"/>
              </a:lnSpc>
              <a:spcBef>
                <a:spcPts val="800"/>
              </a:spcBef>
              <a:spcAft>
                <a:spcPts val="0"/>
              </a:spcAft>
              <a:buSzPts val="3200"/>
              <a:buNone/>
              <a:defRPr sz="3200">
                <a:highlight>
                  <a:schemeClr val="accent1"/>
                </a:highlight>
              </a:defRPr>
            </a:lvl5pPr>
            <a:lvl6pPr lvl="5">
              <a:lnSpc>
                <a:spcPct val="90000"/>
              </a:lnSpc>
              <a:spcBef>
                <a:spcPts val="800"/>
              </a:spcBef>
              <a:spcAft>
                <a:spcPts val="0"/>
              </a:spcAft>
              <a:buSzPts val="3200"/>
              <a:buNone/>
              <a:defRPr sz="3200">
                <a:highlight>
                  <a:schemeClr val="accent1"/>
                </a:highlight>
              </a:defRPr>
            </a:lvl6pPr>
            <a:lvl7pPr lvl="6">
              <a:lnSpc>
                <a:spcPct val="90000"/>
              </a:lnSpc>
              <a:spcBef>
                <a:spcPts val="800"/>
              </a:spcBef>
              <a:spcAft>
                <a:spcPts val="0"/>
              </a:spcAft>
              <a:buSzPts val="3200"/>
              <a:buNone/>
              <a:defRPr sz="3200">
                <a:highlight>
                  <a:schemeClr val="accent1"/>
                </a:highlight>
              </a:defRPr>
            </a:lvl7pPr>
            <a:lvl8pPr lvl="7">
              <a:lnSpc>
                <a:spcPct val="90000"/>
              </a:lnSpc>
              <a:spcBef>
                <a:spcPts val="800"/>
              </a:spcBef>
              <a:spcAft>
                <a:spcPts val="0"/>
              </a:spcAft>
              <a:buSzPts val="3200"/>
              <a:buNone/>
              <a:defRPr sz="3200">
                <a:highlight>
                  <a:schemeClr val="accent1"/>
                </a:highlight>
              </a:defRPr>
            </a:lvl8pPr>
            <a:lvl9pPr lvl="8">
              <a:lnSpc>
                <a:spcPct val="90000"/>
              </a:lnSpc>
              <a:spcBef>
                <a:spcPts val="800"/>
              </a:spcBef>
              <a:spcAft>
                <a:spcPts val="800"/>
              </a:spcAft>
              <a:buSzPts val="3200"/>
              <a:buNone/>
              <a:defRPr sz="3200">
                <a:highlight>
                  <a:schemeClr val="accent1"/>
                </a:highlight>
              </a:defRPr>
            </a:lvl9pPr>
          </a:lstStyle>
          <a:p>
            <a:endParaRPr/>
          </a:p>
        </p:txBody>
      </p:sp>
      <p:sp>
        <p:nvSpPr>
          <p:cNvPr id="234" name="Google Shape;234;p38"/>
          <p:cNvSpPr txBox="1">
            <a:spLocks noGrp="1"/>
          </p:cNvSpPr>
          <p:nvPr>
            <p:ph type="subTitle" idx="1"/>
          </p:nvPr>
        </p:nvSpPr>
        <p:spPr>
          <a:xfrm>
            <a:off x="320050" y="1189450"/>
            <a:ext cx="2514600" cy="1200300"/>
          </a:xfrm>
          <a:prstGeom prst="rect">
            <a:avLst/>
          </a:prstGeom>
          <a:noFill/>
        </p:spPr>
        <p:txBody>
          <a:bodyPr spcFirstLastPara="1" wrap="square" lIns="0" tIns="0" rIns="0" bIns="0" anchor="t" anchorCtr="0">
            <a:normAutofit/>
          </a:bodyPr>
          <a:lstStyle>
            <a:lvl1pPr lvl="0">
              <a:lnSpc>
                <a:spcPct val="90000"/>
              </a:lnSpc>
              <a:spcBef>
                <a:spcPts val="0"/>
              </a:spcBef>
              <a:spcAft>
                <a:spcPts val="0"/>
              </a:spcAft>
              <a:buClr>
                <a:schemeClr val="lt1"/>
              </a:buClr>
              <a:buSzPts val="1600"/>
              <a:buNone/>
              <a:defRPr b="1">
                <a:solidFill>
                  <a:schemeClr val="lt1"/>
                </a:solidFill>
                <a:highlight>
                  <a:schemeClr val="dk1"/>
                </a:highlight>
              </a:defRPr>
            </a:lvl1pPr>
            <a:lvl2pPr lvl="1">
              <a:lnSpc>
                <a:spcPct val="90000"/>
              </a:lnSpc>
              <a:spcBef>
                <a:spcPts val="800"/>
              </a:spcBef>
              <a:spcAft>
                <a:spcPts val="0"/>
              </a:spcAft>
              <a:buClr>
                <a:schemeClr val="lt1"/>
              </a:buClr>
              <a:buSzPts val="1600"/>
              <a:buNone/>
              <a:defRPr b="1">
                <a:solidFill>
                  <a:schemeClr val="lt1"/>
                </a:solidFill>
                <a:highlight>
                  <a:schemeClr val="dk1"/>
                </a:highlight>
              </a:defRPr>
            </a:lvl2pPr>
            <a:lvl3pPr lvl="2">
              <a:lnSpc>
                <a:spcPct val="90000"/>
              </a:lnSpc>
              <a:spcBef>
                <a:spcPts val="800"/>
              </a:spcBef>
              <a:spcAft>
                <a:spcPts val="0"/>
              </a:spcAft>
              <a:buClr>
                <a:schemeClr val="lt1"/>
              </a:buClr>
              <a:buSzPts val="1600"/>
              <a:buNone/>
              <a:defRPr b="1">
                <a:solidFill>
                  <a:schemeClr val="lt1"/>
                </a:solidFill>
                <a:highlight>
                  <a:schemeClr val="dk1"/>
                </a:highlight>
              </a:defRPr>
            </a:lvl3pPr>
            <a:lvl4pPr lvl="3">
              <a:lnSpc>
                <a:spcPct val="90000"/>
              </a:lnSpc>
              <a:spcBef>
                <a:spcPts val="800"/>
              </a:spcBef>
              <a:spcAft>
                <a:spcPts val="0"/>
              </a:spcAft>
              <a:buClr>
                <a:schemeClr val="lt1"/>
              </a:buClr>
              <a:buSzPts val="1600"/>
              <a:buNone/>
              <a:defRPr b="1">
                <a:solidFill>
                  <a:schemeClr val="lt1"/>
                </a:solidFill>
                <a:highlight>
                  <a:schemeClr val="dk1"/>
                </a:highlight>
              </a:defRPr>
            </a:lvl4pPr>
            <a:lvl5pPr lvl="4">
              <a:lnSpc>
                <a:spcPct val="90000"/>
              </a:lnSpc>
              <a:spcBef>
                <a:spcPts val="800"/>
              </a:spcBef>
              <a:spcAft>
                <a:spcPts val="0"/>
              </a:spcAft>
              <a:buClr>
                <a:schemeClr val="lt1"/>
              </a:buClr>
              <a:buSzPts val="1600"/>
              <a:buNone/>
              <a:defRPr b="1">
                <a:solidFill>
                  <a:schemeClr val="lt1"/>
                </a:solidFill>
                <a:highlight>
                  <a:schemeClr val="dk1"/>
                </a:highlight>
              </a:defRPr>
            </a:lvl5pPr>
            <a:lvl6pPr lvl="5">
              <a:lnSpc>
                <a:spcPct val="90000"/>
              </a:lnSpc>
              <a:spcBef>
                <a:spcPts val="800"/>
              </a:spcBef>
              <a:spcAft>
                <a:spcPts val="0"/>
              </a:spcAft>
              <a:buClr>
                <a:schemeClr val="lt1"/>
              </a:buClr>
              <a:buSzPts val="1600"/>
              <a:buNone/>
              <a:defRPr b="1">
                <a:solidFill>
                  <a:schemeClr val="lt1"/>
                </a:solidFill>
                <a:highlight>
                  <a:schemeClr val="dk1"/>
                </a:highlight>
              </a:defRPr>
            </a:lvl6pPr>
            <a:lvl7pPr lvl="6">
              <a:lnSpc>
                <a:spcPct val="90000"/>
              </a:lnSpc>
              <a:spcBef>
                <a:spcPts val="800"/>
              </a:spcBef>
              <a:spcAft>
                <a:spcPts val="0"/>
              </a:spcAft>
              <a:buClr>
                <a:schemeClr val="lt1"/>
              </a:buClr>
              <a:buSzPts val="1600"/>
              <a:buNone/>
              <a:defRPr b="1">
                <a:solidFill>
                  <a:schemeClr val="lt1"/>
                </a:solidFill>
                <a:highlight>
                  <a:schemeClr val="dk1"/>
                </a:highlight>
              </a:defRPr>
            </a:lvl7pPr>
            <a:lvl8pPr lvl="7">
              <a:lnSpc>
                <a:spcPct val="90000"/>
              </a:lnSpc>
              <a:spcBef>
                <a:spcPts val="800"/>
              </a:spcBef>
              <a:spcAft>
                <a:spcPts val="0"/>
              </a:spcAft>
              <a:buClr>
                <a:schemeClr val="lt1"/>
              </a:buClr>
              <a:buSzPts val="1600"/>
              <a:buNone/>
              <a:defRPr b="1">
                <a:solidFill>
                  <a:schemeClr val="lt1"/>
                </a:solidFill>
                <a:highlight>
                  <a:schemeClr val="dk1"/>
                </a:highlight>
              </a:defRPr>
            </a:lvl8pPr>
            <a:lvl9pPr lvl="8">
              <a:lnSpc>
                <a:spcPct val="90000"/>
              </a:lnSpc>
              <a:spcBef>
                <a:spcPts val="800"/>
              </a:spcBef>
              <a:spcAft>
                <a:spcPts val="800"/>
              </a:spcAft>
              <a:buClr>
                <a:schemeClr val="lt1"/>
              </a:buClr>
              <a:buSzPts val="1600"/>
              <a:buNone/>
              <a:defRPr b="1">
                <a:solidFill>
                  <a:schemeClr val="lt1"/>
                </a:solidFill>
                <a:highlight>
                  <a:schemeClr val="dk1"/>
                </a:highligh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 Title and text slide options →">
  <p:cSld name="CUSTOM_23_1_1_2">
    <p:bg>
      <p:bgPr>
        <a:solidFill>
          <a:schemeClr val="accent5"/>
        </a:solidFill>
        <a:effectLst/>
      </p:bgPr>
    </p:bg>
    <p:spTree>
      <p:nvGrpSpPr>
        <p:cNvPr id="1" name="Shape 235"/>
        <p:cNvGrpSpPr/>
        <p:nvPr/>
      </p:nvGrpSpPr>
      <p:grpSpPr>
        <a:xfrm>
          <a:off x="0" y="0"/>
          <a:ext cx="0" cy="0"/>
          <a:chOff x="0" y="0"/>
          <a:chExt cx="0" cy="0"/>
        </a:xfrm>
      </p:grpSpPr>
      <p:sp>
        <p:nvSpPr>
          <p:cNvPr id="236" name="Google Shape;236;p39"/>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a:t>
            </a:r>
            <a:br>
              <a:rPr lang="en" sz="7200" b="1">
                <a:solidFill>
                  <a:srgbClr val="FFFFFF"/>
                </a:solidFill>
                <a:highlight>
                  <a:srgbClr val="191919"/>
                </a:highlight>
              </a:rPr>
            </a:br>
            <a:r>
              <a:rPr lang="en" sz="7200" b="1">
                <a:solidFill>
                  <a:srgbClr val="FFFFFF"/>
                </a:solidFill>
                <a:highlight>
                  <a:srgbClr val="191919"/>
                </a:highlight>
              </a:rPr>
              <a:t>text slides</a:t>
            </a:r>
            <a:endParaRPr sz="7200" b="1">
              <a:solidFill>
                <a:srgbClr val="191919"/>
              </a:solidFill>
            </a:endParaRPr>
          </a:p>
        </p:txBody>
      </p:sp>
      <p:sp>
        <p:nvSpPr>
          <p:cNvPr id="237" name="Google Shape;237;p39">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0 Standard slide with subtitle">
  <p:cSld name="CUSTOM_22_1_1_1_1_1_2">
    <p:spTree>
      <p:nvGrpSpPr>
        <p:cNvPr id="1" name="Shape 241"/>
        <p:cNvGrpSpPr/>
        <p:nvPr/>
      </p:nvGrpSpPr>
      <p:grpSpPr>
        <a:xfrm>
          <a:off x="0" y="0"/>
          <a:ext cx="0" cy="0"/>
          <a:chOff x="0" y="0"/>
          <a:chExt cx="0" cy="0"/>
        </a:xfrm>
      </p:grpSpPr>
      <p:sp>
        <p:nvSpPr>
          <p:cNvPr id="242" name="Google Shape;242;p41"/>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44" name="Google Shape;244;p41"/>
          <p:cNvSpPr txBox="1">
            <a:spLocks noGrp="1"/>
          </p:cNvSpPr>
          <p:nvPr>
            <p:ph type="subTitle" idx="2"/>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43" name="Google Shape;243;p41"/>
          <p:cNvSpPr txBox="1">
            <a:spLocks noGrp="1"/>
          </p:cNvSpPr>
          <p:nvPr>
            <p:ph type="body" idx="1"/>
          </p:nvPr>
        </p:nvSpPr>
        <p:spPr>
          <a:xfrm>
            <a:off x="420900" y="1125700"/>
            <a:ext cx="82716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1 Title and text slide - 1 column - White">
  <p:cSld name="CUSTOM_22_1_1_1_1_1_1">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48" name="Google Shape;248;p42"/>
          <p:cNvSpPr txBox="1">
            <a:spLocks noGrp="1"/>
          </p:cNvSpPr>
          <p:nvPr>
            <p:ph type="subTitle" idx="2"/>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47" name="Google Shape;247;p42"/>
          <p:cNvSpPr txBox="1">
            <a:spLocks noGrp="1"/>
          </p:cNvSpPr>
          <p:nvPr>
            <p:ph type="body" idx="1"/>
          </p:nvPr>
        </p:nvSpPr>
        <p:spPr>
          <a:xfrm>
            <a:off x="420900" y="1125700"/>
            <a:ext cx="82716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1 Title and text slide - 1 column - Black">
  <p:cSld name="CUSTOM_23_1_1_1_1_3">
    <p:bg>
      <p:bgPr>
        <a:solidFill>
          <a:schemeClr val="dk1"/>
        </a:solidFill>
        <a:effectLst/>
      </p:bgPr>
    </p:bg>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51" name="Google Shape;251;p43"/>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52" name="Google Shape;252;p43"/>
          <p:cNvSpPr txBox="1">
            <a:spLocks noGrp="1"/>
          </p:cNvSpPr>
          <p:nvPr>
            <p:ph type="body" idx="2"/>
          </p:nvPr>
        </p:nvSpPr>
        <p:spPr>
          <a:xfrm>
            <a:off x="420900" y="1125700"/>
            <a:ext cx="827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1 Title and text slide - 2 column - White">
  <p:cSld name="CUSTOM_22_1_1_1_1_1_1_3">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55" name="Google Shape;255;p44"/>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56" name="Google Shape;256;p44"/>
          <p:cNvSpPr txBox="1">
            <a:spLocks noGrp="1"/>
          </p:cNvSpPr>
          <p:nvPr>
            <p:ph type="body" idx="2"/>
          </p:nvPr>
        </p:nvSpPr>
        <p:spPr>
          <a:xfrm>
            <a:off x="420900" y="1125700"/>
            <a:ext cx="41055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57" name="Google Shape;257;p44"/>
          <p:cNvSpPr txBox="1">
            <a:spLocks noGrp="1"/>
          </p:cNvSpPr>
          <p:nvPr>
            <p:ph type="body" idx="3"/>
          </p:nvPr>
        </p:nvSpPr>
        <p:spPr>
          <a:xfrm>
            <a:off x="4617725" y="1125700"/>
            <a:ext cx="4078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1 Title and text slide - 2 column - Black">
  <p:cSld name="CUSTOM_22_1_1_1_1_1_1_3_1">
    <p:bg>
      <p:bgPr>
        <a:solidFill>
          <a:schemeClr val="dk1"/>
        </a:solidFill>
        <a:effectLst/>
      </p:bgPr>
    </p:bg>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60" name="Google Shape;260;p45"/>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61" name="Google Shape;261;p45"/>
          <p:cNvSpPr txBox="1">
            <a:spLocks noGrp="1"/>
          </p:cNvSpPr>
          <p:nvPr>
            <p:ph type="body" idx="2"/>
          </p:nvPr>
        </p:nvSpPr>
        <p:spPr>
          <a:xfrm>
            <a:off x="420900" y="1125700"/>
            <a:ext cx="41055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62" name="Google Shape;262;p45"/>
          <p:cNvSpPr txBox="1">
            <a:spLocks noGrp="1"/>
          </p:cNvSpPr>
          <p:nvPr>
            <p:ph type="body" idx="3"/>
          </p:nvPr>
        </p:nvSpPr>
        <p:spPr>
          <a:xfrm>
            <a:off x="4617725" y="1125700"/>
            <a:ext cx="40782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lt1"/>
              </a:buClr>
              <a:buSzPts val="1600"/>
              <a:buChar char="●"/>
              <a:defRPr>
                <a:solidFill>
                  <a:schemeClr val="lt1"/>
                </a:solidFill>
              </a:defRPr>
            </a:lvl1pPr>
            <a:lvl2pPr marL="914400" lvl="1" indent="-330200" rtl="0">
              <a:spcBef>
                <a:spcPts val="800"/>
              </a:spcBef>
              <a:spcAft>
                <a:spcPts val="0"/>
              </a:spcAft>
              <a:buClr>
                <a:schemeClr val="lt1"/>
              </a:buClr>
              <a:buSzPts val="1600"/>
              <a:buChar char="○"/>
              <a:defRPr>
                <a:solidFill>
                  <a:schemeClr val="lt1"/>
                </a:solidFill>
              </a:defRPr>
            </a:lvl2pPr>
            <a:lvl3pPr marL="1371600" lvl="2" indent="-330200" rtl="0">
              <a:spcBef>
                <a:spcPts val="800"/>
              </a:spcBef>
              <a:spcAft>
                <a:spcPts val="0"/>
              </a:spcAft>
              <a:buClr>
                <a:schemeClr val="lt1"/>
              </a:buClr>
              <a:buSzPts val="1600"/>
              <a:buChar char="■"/>
              <a:defRPr>
                <a:solidFill>
                  <a:schemeClr val="lt1"/>
                </a:solidFill>
              </a:defRPr>
            </a:lvl3pPr>
            <a:lvl4pPr marL="1828800" lvl="3" indent="-330200" rtl="0">
              <a:spcBef>
                <a:spcPts val="800"/>
              </a:spcBef>
              <a:spcAft>
                <a:spcPts val="0"/>
              </a:spcAft>
              <a:buClr>
                <a:schemeClr val="lt1"/>
              </a:buClr>
              <a:buSzPts val="1600"/>
              <a:buChar char="●"/>
              <a:defRPr>
                <a:solidFill>
                  <a:schemeClr val="lt1"/>
                </a:solidFill>
              </a:defRPr>
            </a:lvl4pPr>
            <a:lvl5pPr marL="2286000" lvl="4" indent="-330200" rtl="0">
              <a:spcBef>
                <a:spcPts val="800"/>
              </a:spcBef>
              <a:spcAft>
                <a:spcPts val="0"/>
              </a:spcAft>
              <a:buClr>
                <a:schemeClr val="lt1"/>
              </a:buClr>
              <a:buSzPts val="1600"/>
              <a:buChar char="○"/>
              <a:defRPr>
                <a:solidFill>
                  <a:schemeClr val="lt1"/>
                </a:solidFill>
              </a:defRPr>
            </a:lvl5pPr>
            <a:lvl6pPr marL="2743200" lvl="5" indent="-330200" rtl="0">
              <a:spcBef>
                <a:spcPts val="800"/>
              </a:spcBef>
              <a:spcAft>
                <a:spcPts val="0"/>
              </a:spcAft>
              <a:buClr>
                <a:schemeClr val="lt1"/>
              </a:buClr>
              <a:buSzPts val="1600"/>
              <a:buChar char="■"/>
              <a:defRPr>
                <a:solidFill>
                  <a:schemeClr val="lt1"/>
                </a:solidFill>
              </a:defRPr>
            </a:lvl6pPr>
            <a:lvl7pPr marL="3200400" lvl="6" indent="-330200" rtl="0">
              <a:spcBef>
                <a:spcPts val="800"/>
              </a:spcBef>
              <a:spcAft>
                <a:spcPts val="0"/>
              </a:spcAft>
              <a:buClr>
                <a:schemeClr val="lt1"/>
              </a:buClr>
              <a:buSzPts val="1600"/>
              <a:buChar char="●"/>
              <a:defRPr>
                <a:solidFill>
                  <a:schemeClr val="lt1"/>
                </a:solidFill>
              </a:defRPr>
            </a:lvl7pPr>
            <a:lvl8pPr marL="3657600" lvl="7" indent="-330200" rtl="0">
              <a:spcBef>
                <a:spcPts val="800"/>
              </a:spcBef>
              <a:spcAft>
                <a:spcPts val="0"/>
              </a:spcAft>
              <a:buClr>
                <a:schemeClr val="lt1"/>
              </a:buClr>
              <a:buSzPts val="1600"/>
              <a:buChar char="○"/>
              <a:defRPr>
                <a:solidFill>
                  <a:schemeClr val="lt1"/>
                </a:solidFill>
              </a:defRPr>
            </a:lvl8pPr>
            <a:lvl9pPr marL="4114800" lvl="8" indent="-330200" rtl="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1 Title and text slide - 3 column - White">
  <p:cSld name="CUSTOM_22_1_1_1_1_1_1_3_2">
    <p:spTree>
      <p:nvGrpSpPr>
        <p:cNvPr id="1" name="Shape 263"/>
        <p:cNvGrpSpPr/>
        <p:nvPr/>
      </p:nvGrpSpPr>
      <p:grpSpPr>
        <a:xfrm>
          <a:off x="0" y="0"/>
          <a:ext cx="0" cy="0"/>
          <a:chOff x="0" y="0"/>
          <a:chExt cx="0" cy="0"/>
        </a:xfrm>
      </p:grpSpPr>
      <p:sp>
        <p:nvSpPr>
          <p:cNvPr id="264" name="Google Shape;264;p46"/>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65" name="Google Shape;265;p46"/>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66" name="Google Shape;266;p46"/>
          <p:cNvSpPr txBox="1">
            <a:spLocks noGrp="1"/>
          </p:cNvSpPr>
          <p:nvPr>
            <p:ph type="body" idx="2"/>
          </p:nvPr>
        </p:nvSpPr>
        <p:spPr>
          <a:xfrm>
            <a:off x="420900" y="1125700"/>
            <a:ext cx="272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67" name="Google Shape;267;p46"/>
          <p:cNvSpPr txBox="1">
            <a:spLocks noGrp="1"/>
          </p:cNvSpPr>
          <p:nvPr>
            <p:ph type="body" idx="3"/>
          </p:nvPr>
        </p:nvSpPr>
        <p:spPr>
          <a:xfrm>
            <a:off x="3206742"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68" name="Google Shape;268;p46"/>
          <p:cNvSpPr txBox="1">
            <a:spLocks noGrp="1"/>
          </p:cNvSpPr>
          <p:nvPr>
            <p:ph type="body" idx="4"/>
          </p:nvPr>
        </p:nvSpPr>
        <p:spPr>
          <a:xfrm>
            <a:off x="5989000"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1 Title and text slide - 3 column - Black">
  <p:cSld name="CUSTOM_22_1_1_1_1_1_1_3_2_1">
    <p:bg>
      <p:bgPr>
        <a:solidFill>
          <a:schemeClr val="dk1"/>
        </a:solidFill>
        <a:effectLst/>
      </p:bgPr>
    </p:bg>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71" name="Google Shape;271;p47"/>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72" name="Google Shape;272;p47"/>
          <p:cNvSpPr txBox="1">
            <a:spLocks noGrp="1"/>
          </p:cNvSpPr>
          <p:nvPr>
            <p:ph type="body" idx="2"/>
          </p:nvPr>
        </p:nvSpPr>
        <p:spPr>
          <a:xfrm>
            <a:off x="420900" y="1125700"/>
            <a:ext cx="272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73" name="Google Shape;273;p47"/>
          <p:cNvSpPr txBox="1">
            <a:spLocks noGrp="1"/>
          </p:cNvSpPr>
          <p:nvPr>
            <p:ph type="body" idx="3"/>
          </p:nvPr>
        </p:nvSpPr>
        <p:spPr>
          <a:xfrm>
            <a:off x="3206742"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74" name="Google Shape;274;p47"/>
          <p:cNvSpPr txBox="1">
            <a:spLocks noGrp="1"/>
          </p:cNvSpPr>
          <p:nvPr>
            <p:ph type="body" idx="4"/>
          </p:nvPr>
        </p:nvSpPr>
        <p:spPr>
          <a:xfrm>
            <a:off x="5989000"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 Title slide - Maroon">
  <p:cSld name="CUSTOM_20_2_3">
    <p:bg>
      <p:bgPr>
        <a:solidFill>
          <a:schemeClr val="accent2"/>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34" name="Google Shape;34;p7"/>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5" name="Google Shape;35;p7" descr="Arizona State Univerity logo"/>
          <p:cNvPicPr preferRelativeResize="0"/>
          <p:nvPr/>
        </p:nvPicPr>
        <p:blipFill rotWithShape="1">
          <a:blip r:embed="rId2">
            <a:alphaModFix/>
          </a:blip>
          <a:srcRect t="11215" b="11223"/>
          <a:stretch/>
        </p:blipFill>
        <p:spPr>
          <a:xfrm>
            <a:off x="244105" y="234939"/>
            <a:ext cx="2508149" cy="5392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1 Title and text slide - 4 column - White">
  <p:cSld name="CUSTOM_22_1_1_1_1_1_1_3_2_2">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77" name="Google Shape;277;p48"/>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78" name="Google Shape;278;p48"/>
          <p:cNvSpPr txBox="1">
            <a:spLocks noGrp="1"/>
          </p:cNvSpPr>
          <p:nvPr>
            <p:ph type="body" idx="2"/>
          </p:nvPr>
        </p:nvSpPr>
        <p:spPr>
          <a:xfrm>
            <a:off x="420900"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79" name="Google Shape;279;p48"/>
          <p:cNvSpPr txBox="1">
            <a:spLocks noGrp="1"/>
          </p:cNvSpPr>
          <p:nvPr>
            <p:ph type="body" idx="3"/>
          </p:nvPr>
        </p:nvSpPr>
        <p:spPr>
          <a:xfrm>
            <a:off x="2514600" y="1125700"/>
            <a:ext cx="2011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80" name="Google Shape;280;p48"/>
          <p:cNvSpPr txBox="1">
            <a:spLocks noGrp="1"/>
          </p:cNvSpPr>
          <p:nvPr>
            <p:ph type="body" idx="4"/>
          </p:nvPr>
        </p:nvSpPr>
        <p:spPr>
          <a:xfrm>
            <a:off x="4620525"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81" name="Google Shape;281;p48"/>
          <p:cNvSpPr txBox="1">
            <a:spLocks noGrp="1"/>
          </p:cNvSpPr>
          <p:nvPr>
            <p:ph type="body" idx="5"/>
          </p:nvPr>
        </p:nvSpPr>
        <p:spPr>
          <a:xfrm>
            <a:off x="6711700" y="1125700"/>
            <a:ext cx="19842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1 Title and text slide - 4 column - Black">
  <p:cSld name="CUSTOM_22_1_1_1_1_1_1_3_2_2_1">
    <p:bg>
      <p:bgPr>
        <a:solidFill>
          <a:schemeClr val="dk1"/>
        </a:solidFill>
        <a:effectLst/>
      </p:bgPr>
    </p:bg>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84" name="Google Shape;284;p49"/>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85" name="Google Shape;285;p49"/>
          <p:cNvSpPr txBox="1">
            <a:spLocks noGrp="1"/>
          </p:cNvSpPr>
          <p:nvPr>
            <p:ph type="body" idx="2"/>
          </p:nvPr>
        </p:nvSpPr>
        <p:spPr>
          <a:xfrm>
            <a:off x="420900"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86" name="Google Shape;286;p49"/>
          <p:cNvSpPr txBox="1">
            <a:spLocks noGrp="1"/>
          </p:cNvSpPr>
          <p:nvPr>
            <p:ph type="body" idx="3"/>
          </p:nvPr>
        </p:nvSpPr>
        <p:spPr>
          <a:xfrm>
            <a:off x="2514600" y="1125700"/>
            <a:ext cx="2011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87" name="Google Shape;287;p49"/>
          <p:cNvSpPr txBox="1">
            <a:spLocks noGrp="1"/>
          </p:cNvSpPr>
          <p:nvPr>
            <p:ph type="body" idx="4"/>
          </p:nvPr>
        </p:nvSpPr>
        <p:spPr>
          <a:xfrm>
            <a:off x="4620525"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
        <p:nvSpPr>
          <p:cNvPr id="288" name="Google Shape;288;p49"/>
          <p:cNvSpPr txBox="1">
            <a:spLocks noGrp="1"/>
          </p:cNvSpPr>
          <p:nvPr>
            <p:ph type="body" idx="5"/>
          </p:nvPr>
        </p:nvSpPr>
        <p:spPr>
          <a:xfrm>
            <a:off x="6711700" y="1125700"/>
            <a:ext cx="1984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2 Title and text slide - 2 column">
  <p:cSld name="CUSTOM_23_1_1_1_1_2_1">
    <p:spTree>
      <p:nvGrpSpPr>
        <p:cNvPr id="1" name="Shape 289"/>
        <p:cNvGrpSpPr/>
        <p:nvPr/>
      </p:nvGrpSpPr>
      <p:grpSpPr>
        <a:xfrm>
          <a:off x="0" y="0"/>
          <a:ext cx="0" cy="0"/>
          <a:chOff x="0" y="0"/>
          <a:chExt cx="0" cy="0"/>
        </a:xfrm>
      </p:grpSpPr>
      <p:sp>
        <p:nvSpPr>
          <p:cNvPr id="291" name="Google Shape;291;p50"/>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292" name="Google Shape;292;p50"/>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93" name="Google Shape;293;p50"/>
          <p:cNvSpPr txBox="1">
            <a:spLocks noGrp="1"/>
          </p:cNvSpPr>
          <p:nvPr>
            <p:ph type="body" idx="2"/>
          </p:nvPr>
        </p:nvSpPr>
        <p:spPr>
          <a:xfrm>
            <a:off x="420900" y="1125700"/>
            <a:ext cx="40314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94" name="Google Shape;294;p50"/>
          <p:cNvSpPr txBox="1">
            <a:spLocks noGrp="1"/>
          </p:cNvSpPr>
          <p:nvPr>
            <p:ph type="body" idx="3"/>
          </p:nvPr>
        </p:nvSpPr>
        <p:spPr>
          <a:xfrm>
            <a:off x="4664550" y="1125700"/>
            <a:ext cx="40314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cxnSp>
        <p:nvCxnSpPr>
          <p:cNvPr id="290" name="Google Shape;290;p50">
            <a:extLst>
              <a:ext uri="{C183D7F6-B498-43B3-948B-1728B52AA6E4}">
                <adec:decorative xmlns:adec="http://schemas.microsoft.com/office/drawing/2017/decorative" val="1"/>
              </a:ext>
            </a:extLst>
          </p:cNvPr>
          <p:cNvCxnSpPr/>
          <p:nvPr/>
        </p:nvCxnSpPr>
        <p:spPr>
          <a:xfrm>
            <a:off x="4572456" y="1245696"/>
            <a:ext cx="0" cy="29454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2 Title and text slide - 3 column">
  <p:cSld name="CUSTOM_22_1_1_1_1_1_1_2_2">
    <p:spTree>
      <p:nvGrpSpPr>
        <p:cNvPr id="1" name="Shape 295"/>
        <p:cNvGrpSpPr/>
        <p:nvPr/>
      </p:nvGrpSpPr>
      <p:grpSpPr>
        <a:xfrm>
          <a:off x="0" y="0"/>
          <a:ext cx="0" cy="0"/>
          <a:chOff x="0" y="0"/>
          <a:chExt cx="0" cy="0"/>
        </a:xfrm>
      </p:grpSpPr>
      <p:sp>
        <p:nvSpPr>
          <p:cNvPr id="299" name="Google Shape;299;p51">
            <a:extLst>
              <a:ext uri="{C183D7F6-B498-43B3-948B-1728B52AA6E4}">
                <adec:decorative xmlns:adec="http://schemas.microsoft.com/office/drawing/2017/decorative" val="1"/>
              </a:ext>
            </a:extLst>
          </p:cNvPr>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301" name="Google Shape;301;p51"/>
          <p:cNvSpPr txBox="1">
            <a:spLocks noGrp="1"/>
          </p:cNvSpPr>
          <p:nvPr>
            <p:ph type="subTitle" idx="4"/>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296" name="Google Shape;296;p51"/>
          <p:cNvSpPr txBox="1">
            <a:spLocks noGrp="1"/>
          </p:cNvSpPr>
          <p:nvPr>
            <p:ph type="body" idx="1"/>
          </p:nvPr>
        </p:nvSpPr>
        <p:spPr>
          <a:xfrm>
            <a:off x="420900" y="1125700"/>
            <a:ext cx="2413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297" name="Google Shape;297;p51"/>
          <p:cNvSpPr txBox="1">
            <a:spLocks noGrp="1"/>
          </p:cNvSpPr>
          <p:nvPr>
            <p:ph type="body" idx="2"/>
          </p:nvPr>
        </p:nvSpPr>
        <p:spPr>
          <a:xfrm>
            <a:off x="3352900" y="1125700"/>
            <a:ext cx="24138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298" name="Google Shape;298;p51"/>
          <p:cNvSpPr txBox="1">
            <a:spLocks noGrp="1"/>
          </p:cNvSpPr>
          <p:nvPr>
            <p:ph type="body" idx="3"/>
          </p:nvPr>
        </p:nvSpPr>
        <p:spPr>
          <a:xfrm>
            <a:off x="6284900" y="1125700"/>
            <a:ext cx="24138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cxnSp>
        <p:nvCxnSpPr>
          <p:cNvPr id="300" name="Google Shape;300;p51">
            <a:extLst>
              <a:ext uri="{C183D7F6-B498-43B3-948B-1728B52AA6E4}">
                <adec:decorative xmlns:adec="http://schemas.microsoft.com/office/drawing/2017/decorative" val="1"/>
              </a:ext>
            </a:extLst>
          </p:cNvPr>
          <p:cNvCxnSpPr/>
          <p:nvPr/>
        </p:nvCxnSpPr>
        <p:spPr>
          <a:xfrm>
            <a:off x="3093809"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02" name="Google Shape;302;p51">
            <a:extLst>
              <a:ext uri="{C183D7F6-B498-43B3-948B-1728B52AA6E4}">
                <adec:decorative xmlns:adec="http://schemas.microsoft.com/office/drawing/2017/decorative" val="1"/>
              </a:ext>
            </a:extLst>
          </p:cNvPr>
          <p:cNvCxnSpPr/>
          <p:nvPr/>
        </p:nvCxnSpPr>
        <p:spPr>
          <a:xfrm>
            <a:off x="6039142" y="1189525"/>
            <a:ext cx="0" cy="29868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2 Title and text slide - 4 column">
  <p:cSld name="CUSTOM_23_1_1_1_1_1_1_1_1_3">
    <p:spTree>
      <p:nvGrpSpPr>
        <p:cNvPr id="1" name="Shape 303"/>
        <p:cNvGrpSpPr/>
        <p:nvPr/>
      </p:nvGrpSpPr>
      <p:grpSpPr>
        <a:xfrm>
          <a:off x="0" y="0"/>
          <a:ext cx="0" cy="0"/>
          <a:chOff x="0" y="0"/>
          <a:chExt cx="0" cy="0"/>
        </a:xfrm>
      </p:grpSpPr>
      <p:sp>
        <p:nvSpPr>
          <p:cNvPr id="304" name="Google Shape;304;p52"/>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305" name="Google Shape;305;p52"/>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307" name="Google Shape;307;p52"/>
          <p:cNvSpPr txBox="1">
            <a:spLocks noGrp="1"/>
          </p:cNvSpPr>
          <p:nvPr>
            <p:ph type="body" idx="2"/>
          </p:nvPr>
        </p:nvSpPr>
        <p:spPr>
          <a:xfrm>
            <a:off x="420900"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312" name="Google Shape;312;p52"/>
          <p:cNvSpPr txBox="1">
            <a:spLocks noGrp="1"/>
          </p:cNvSpPr>
          <p:nvPr>
            <p:ph type="body" idx="5"/>
          </p:nvPr>
        </p:nvSpPr>
        <p:spPr>
          <a:xfrm>
            <a:off x="2568925"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311" name="Google Shape;311;p52"/>
          <p:cNvSpPr txBox="1">
            <a:spLocks noGrp="1"/>
          </p:cNvSpPr>
          <p:nvPr>
            <p:ph type="body" idx="4"/>
          </p:nvPr>
        </p:nvSpPr>
        <p:spPr>
          <a:xfrm>
            <a:off x="4664813"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310" name="Google Shape;310;p52"/>
          <p:cNvSpPr txBox="1">
            <a:spLocks noGrp="1"/>
          </p:cNvSpPr>
          <p:nvPr>
            <p:ph type="body" idx="3"/>
          </p:nvPr>
        </p:nvSpPr>
        <p:spPr>
          <a:xfrm>
            <a:off x="6798850"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cxnSp>
        <p:nvCxnSpPr>
          <p:cNvPr id="306" name="Google Shape;306;p52">
            <a:extLst>
              <a:ext uri="{C183D7F6-B498-43B3-948B-1728B52AA6E4}">
                <adec:decorative xmlns:adec="http://schemas.microsoft.com/office/drawing/2017/decorative" val="1"/>
              </a:ext>
            </a:extLst>
          </p:cNvPr>
          <p:cNvCxnSpPr/>
          <p:nvPr/>
        </p:nvCxnSpPr>
        <p:spPr>
          <a:xfrm>
            <a:off x="2466663"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08" name="Google Shape;308;p52">
            <a:extLst>
              <a:ext uri="{C183D7F6-B498-43B3-948B-1728B52AA6E4}">
                <adec:decorative xmlns:adec="http://schemas.microsoft.com/office/drawing/2017/decorative" val="1"/>
              </a:ext>
            </a:extLst>
          </p:cNvPr>
          <p:cNvCxnSpPr/>
          <p:nvPr/>
        </p:nvCxnSpPr>
        <p:spPr>
          <a:xfrm>
            <a:off x="4571988"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09" name="Google Shape;309;p52">
            <a:extLst>
              <a:ext uri="{C183D7F6-B498-43B3-948B-1728B52AA6E4}">
                <adec:decorative xmlns:adec="http://schemas.microsoft.com/office/drawing/2017/decorative" val="1"/>
              </a:ext>
            </a:extLst>
          </p:cNvPr>
          <p:cNvCxnSpPr/>
          <p:nvPr/>
        </p:nvCxnSpPr>
        <p:spPr>
          <a:xfrm>
            <a:off x="6658413" y="1189525"/>
            <a:ext cx="0" cy="29868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2 Title and text slide - 4 text areas">
  <p:cSld name="CUSTOM_23_1_1_1_1_1_1_2_2">
    <p:spTree>
      <p:nvGrpSpPr>
        <p:cNvPr id="1" name="Shape 313"/>
        <p:cNvGrpSpPr/>
        <p:nvPr/>
      </p:nvGrpSpPr>
      <p:grpSpPr>
        <a:xfrm>
          <a:off x="0" y="0"/>
          <a:ext cx="0" cy="0"/>
          <a:chOff x="0" y="0"/>
          <a:chExt cx="0" cy="0"/>
        </a:xfrm>
      </p:grpSpPr>
      <p:sp>
        <p:nvSpPr>
          <p:cNvPr id="315" name="Google Shape;315;p5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316" name="Google Shape;316;p53"/>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318" name="Google Shape;318;p53"/>
          <p:cNvSpPr txBox="1">
            <a:spLocks noGrp="1"/>
          </p:cNvSpPr>
          <p:nvPr>
            <p:ph type="body" idx="3"/>
          </p:nvPr>
        </p:nvSpPr>
        <p:spPr>
          <a:xfrm>
            <a:off x="420625" y="112570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17" name="Google Shape;317;p53"/>
          <p:cNvSpPr txBox="1">
            <a:spLocks noGrp="1"/>
          </p:cNvSpPr>
          <p:nvPr>
            <p:ph type="body" idx="2"/>
          </p:nvPr>
        </p:nvSpPr>
        <p:spPr>
          <a:xfrm>
            <a:off x="4693400" y="112570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21" name="Google Shape;321;p53"/>
          <p:cNvSpPr txBox="1">
            <a:spLocks noGrp="1"/>
          </p:cNvSpPr>
          <p:nvPr>
            <p:ph type="body" idx="5"/>
          </p:nvPr>
        </p:nvSpPr>
        <p:spPr>
          <a:xfrm>
            <a:off x="420625" y="273245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320" name="Google Shape;320;p53"/>
          <p:cNvSpPr txBox="1">
            <a:spLocks noGrp="1"/>
          </p:cNvSpPr>
          <p:nvPr>
            <p:ph type="body" idx="4"/>
          </p:nvPr>
        </p:nvSpPr>
        <p:spPr>
          <a:xfrm>
            <a:off x="4693400" y="273245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cxnSp>
        <p:nvCxnSpPr>
          <p:cNvPr id="314" name="Google Shape;314;p53">
            <a:extLst>
              <a:ext uri="{C183D7F6-B498-43B3-948B-1728B52AA6E4}">
                <adec:decorative xmlns:adec="http://schemas.microsoft.com/office/drawing/2017/decorative" val="1"/>
              </a:ext>
            </a:extLst>
          </p:cNvPr>
          <p:cNvCxnSpPr/>
          <p:nvPr/>
        </p:nvCxnSpPr>
        <p:spPr>
          <a:xfrm>
            <a:off x="4572456" y="1112895"/>
            <a:ext cx="0" cy="1452600"/>
          </a:xfrm>
          <a:prstGeom prst="straightConnector1">
            <a:avLst/>
          </a:prstGeom>
          <a:noFill/>
          <a:ln w="38100" cap="flat" cmpd="sng">
            <a:solidFill>
              <a:schemeClr val="accent1"/>
            </a:solidFill>
            <a:prstDash val="solid"/>
            <a:round/>
            <a:headEnd type="none" w="med" len="med"/>
            <a:tailEnd type="none" w="med" len="med"/>
          </a:ln>
        </p:spPr>
      </p:cxnSp>
      <p:cxnSp>
        <p:nvCxnSpPr>
          <p:cNvPr id="319" name="Google Shape;319;p53">
            <a:extLst>
              <a:ext uri="{C183D7F6-B498-43B3-948B-1728B52AA6E4}">
                <adec:decorative xmlns:adec="http://schemas.microsoft.com/office/drawing/2017/decorative" val="1"/>
              </a:ext>
            </a:extLst>
          </p:cNvPr>
          <p:cNvCxnSpPr/>
          <p:nvPr/>
        </p:nvCxnSpPr>
        <p:spPr>
          <a:xfrm>
            <a:off x="4572456" y="2719645"/>
            <a:ext cx="0" cy="14526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3 Title and text slide - 1 column - Gray">
  <p:cSld name="CUSTOM_23_1_1_1_1_1_1_2_1_1_1_1_1_1">
    <p:spTree>
      <p:nvGrpSpPr>
        <p:cNvPr id="1" name="Shape 322"/>
        <p:cNvGrpSpPr/>
        <p:nvPr/>
      </p:nvGrpSpPr>
      <p:grpSpPr>
        <a:xfrm>
          <a:off x="0" y="0"/>
          <a:ext cx="0" cy="0"/>
          <a:chOff x="0" y="0"/>
          <a:chExt cx="0" cy="0"/>
        </a:xfrm>
      </p:grpSpPr>
      <p:sp>
        <p:nvSpPr>
          <p:cNvPr id="323" name="Google Shape;323;p54">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4"/>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25" name="Google Shape;325;p54"/>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26" name="Google Shape;326;p54"/>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3 Title and text slide - 1 column - Gold">
  <p:cSld name="CUSTOM_23_1_1_1_1_1_1_2_1_1_1_1_1_1_5">
    <p:spTree>
      <p:nvGrpSpPr>
        <p:cNvPr id="1" name="Shape 327"/>
        <p:cNvGrpSpPr/>
        <p:nvPr/>
      </p:nvGrpSpPr>
      <p:grpSpPr>
        <a:xfrm>
          <a:off x="0" y="0"/>
          <a:ext cx="0" cy="0"/>
          <a:chOff x="0" y="0"/>
          <a:chExt cx="0" cy="0"/>
        </a:xfrm>
      </p:grpSpPr>
      <p:sp>
        <p:nvSpPr>
          <p:cNvPr id="328" name="Google Shape;328;p55">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5"/>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30" name="Google Shape;330;p55"/>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31" name="Google Shape;331;p55"/>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3 Title and text slide - 1 column - Black">
  <p:cSld name="CUSTOM_23_1_1_1_1_1_1_2_1_1_1_1_1_1_2">
    <p:spTree>
      <p:nvGrpSpPr>
        <p:cNvPr id="1" name="Shape 332"/>
        <p:cNvGrpSpPr/>
        <p:nvPr/>
      </p:nvGrpSpPr>
      <p:grpSpPr>
        <a:xfrm>
          <a:off x="0" y="0"/>
          <a:ext cx="0" cy="0"/>
          <a:chOff x="0" y="0"/>
          <a:chExt cx="0" cy="0"/>
        </a:xfrm>
      </p:grpSpPr>
      <p:sp>
        <p:nvSpPr>
          <p:cNvPr id="333" name="Google Shape;333;p56">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6"/>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35" name="Google Shape;335;p56"/>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36" name="Google Shape;336;p56"/>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3 Title and text slide - 1 column - Maroon">
  <p:cSld name="CUSTOM_23_1_1_1_1_1_1_2_1_1_1_1_1_1_2_1">
    <p:spTree>
      <p:nvGrpSpPr>
        <p:cNvPr id="1" name="Shape 337"/>
        <p:cNvGrpSpPr/>
        <p:nvPr/>
      </p:nvGrpSpPr>
      <p:grpSpPr>
        <a:xfrm>
          <a:off x="0" y="0"/>
          <a:ext cx="0" cy="0"/>
          <a:chOff x="0" y="0"/>
          <a:chExt cx="0" cy="0"/>
        </a:xfrm>
      </p:grpSpPr>
      <p:sp>
        <p:nvSpPr>
          <p:cNvPr id="338" name="Google Shape;338;p57">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7"/>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40" name="Google Shape;340;p57"/>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41" name="Google Shape;341;p57"/>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2 Title slide - White">
  <p:cSld name="CUSTOM_19">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rtl="0">
              <a:lnSpc>
                <a:spcPct val="90000"/>
              </a:lnSpc>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38" name="Google Shape;38;p8"/>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pic>
        <p:nvPicPr>
          <p:cNvPr id="39" name="Google Shape;39;p8" descr="Arizona State Univerity logo"/>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3 Title and text slide - 2 column - Gray">
  <p:cSld name="CUSTOM_23_1_1_1_1_1_1_2_1_1_1_1_1_1_4">
    <p:spTree>
      <p:nvGrpSpPr>
        <p:cNvPr id="1" name="Shape 342"/>
        <p:cNvGrpSpPr/>
        <p:nvPr/>
      </p:nvGrpSpPr>
      <p:grpSpPr>
        <a:xfrm>
          <a:off x="0" y="0"/>
          <a:ext cx="0" cy="0"/>
          <a:chOff x="0" y="0"/>
          <a:chExt cx="0" cy="0"/>
        </a:xfrm>
      </p:grpSpPr>
      <p:sp>
        <p:nvSpPr>
          <p:cNvPr id="343" name="Google Shape;343;p58">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8"/>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45" name="Google Shape;345;p58"/>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46" name="Google Shape;346;p58"/>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47" name="Google Shape;347;p58"/>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3 Title and text slide - 2 column - Gold">
  <p:cSld name="CUSTOM_23_1_1_1_1_1_1_2_1_1_1_1_1_1_4_1">
    <p:spTree>
      <p:nvGrpSpPr>
        <p:cNvPr id="1" name="Shape 348"/>
        <p:cNvGrpSpPr/>
        <p:nvPr/>
      </p:nvGrpSpPr>
      <p:grpSpPr>
        <a:xfrm>
          <a:off x="0" y="0"/>
          <a:ext cx="0" cy="0"/>
          <a:chOff x="0" y="0"/>
          <a:chExt cx="0" cy="0"/>
        </a:xfrm>
      </p:grpSpPr>
      <p:sp>
        <p:nvSpPr>
          <p:cNvPr id="349" name="Google Shape;349;p59">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9"/>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51" name="Google Shape;351;p59"/>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52" name="Google Shape;352;p59"/>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53" name="Google Shape;353;p59"/>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Title and text slide - 2 column - Black">
  <p:cSld name="CUSTOM_23_1_1_1_1_1_1_2_1_1_1_1_1_1_2_4">
    <p:spTree>
      <p:nvGrpSpPr>
        <p:cNvPr id="1" name="Shape 354"/>
        <p:cNvGrpSpPr/>
        <p:nvPr/>
      </p:nvGrpSpPr>
      <p:grpSpPr>
        <a:xfrm>
          <a:off x="0" y="0"/>
          <a:ext cx="0" cy="0"/>
          <a:chOff x="0" y="0"/>
          <a:chExt cx="0" cy="0"/>
        </a:xfrm>
      </p:grpSpPr>
      <p:sp>
        <p:nvSpPr>
          <p:cNvPr id="355" name="Google Shape;355;p60">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0"/>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57" name="Google Shape;357;p60"/>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58" name="Google Shape;358;p60"/>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59" name="Google Shape;359;p60"/>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itle and text slide - 2 column - Maroon">
  <p:cSld name="CUSTOM_23_1_1_1_1_1_1_2_1_1_1_1_1_1_2_1_3">
    <p:spTree>
      <p:nvGrpSpPr>
        <p:cNvPr id="1" name="Shape 360"/>
        <p:cNvGrpSpPr/>
        <p:nvPr/>
      </p:nvGrpSpPr>
      <p:grpSpPr>
        <a:xfrm>
          <a:off x="0" y="0"/>
          <a:ext cx="0" cy="0"/>
          <a:chOff x="0" y="0"/>
          <a:chExt cx="0" cy="0"/>
        </a:xfrm>
      </p:grpSpPr>
      <p:sp>
        <p:nvSpPr>
          <p:cNvPr id="361" name="Google Shape;361;p61">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1"/>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63" name="Google Shape;363;p61"/>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64" name="Google Shape;364;p61"/>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65" name="Google Shape;365;p61"/>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itle and text slide - 3 column - Gray">
  <p:cSld name="CUSTOM_23_1_1_1_1_1_1_2_1_1_1_1_1_1_3">
    <p:spTree>
      <p:nvGrpSpPr>
        <p:cNvPr id="1" name="Shape 366"/>
        <p:cNvGrpSpPr/>
        <p:nvPr/>
      </p:nvGrpSpPr>
      <p:grpSpPr>
        <a:xfrm>
          <a:off x="0" y="0"/>
          <a:ext cx="0" cy="0"/>
          <a:chOff x="0" y="0"/>
          <a:chExt cx="0" cy="0"/>
        </a:xfrm>
      </p:grpSpPr>
      <p:sp>
        <p:nvSpPr>
          <p:cNvPr id="367" name="Google Shape;367;p62">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2"/>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69" name="Google Shape;369;p62"/>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70" name="Google Shape;370;p62"/>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71" name="Google Shape;371;p62"/>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72" name="Google Shape;372;p62"/>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Title and text slide - 3 column - Gold">
  <p:cSld name="CUSTOM_23_1_1_1_1_1_1_2_1_1_1_1_1_1_3_1">
    <p:spTree>
      <p:nvGrpSpPr>
        <p:cNvPr id="1" name="Shape 373"/>
        <p:cNvGrpSpPr/>
        <p:nvPr/>
      </p:nvGrpSpPr>
      <p:grpSpPr>
        <a:xfrm>
          <a:off x="0" y="0"/>
          <a:ext cx="0" cy="0"/>
          <a:chOff x="0" y="0"/>
          <a:chExt cx="0" cy="0"/>
        </a:xfrm>
      </p:grpSpPr>
      <p:sp>
        <p:nvSpPr>
          <p:cNvPr id="374" name="Google Shape;374;p63">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3"/>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76" name="Google Shape;376;p63"/>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77" name="Google Shape;377;p63"/>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78" name="Google Shape;378;p63"/>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79" name="Google Shape;379;p63"/>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3 Title and text slide - 3 column - Black">
  <p:cSld name="CUSTOM_23_1_1_1_1_1_1_2_1_1_1_1_1_1_2_2">
    <p:spTree>
      <p:nvGrpSpPr>
        <p:cNvPr id="1" name="Shape 380"/>
        <p:cNvGrpSpPr/>
        <p:nvPr/>
      </p:nvGrpSpPr>
      <p:grpSpPr>
        <a:xfrm>
          <a:off x="0" y="0"/>
          <a:ext cx="0" cy="0"/>
          <a:chOff x="0" y="0"/>
          <a:chExt cx="0" cy="0"/>
        </a:xfrm>
      </p:grpSpPr>
      <p:sp>
        <p:nvSpPr>
          <p:cNvPr id="381" name="Google Shape;381;p64">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4"/>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83" name="Google Shape;383;p64"/>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84" name="Google Shape;384;p64"/>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85" name="Google Shape;385;p64"/>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86" name="Google Shape;386;p64"/>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3 Title and text slide - 3 column - Maroon">
  <p:cSld name="CUSTOM_23_1_1_1_1_1_1_2_1_1_1_1_1_1_2_1_1">
    <p:spTree>
      <p:nvGrpSpPr>
        <p:cNvPr id="1" name="Shape 387"/>
        <p:cNvGrpSpPr/>
        <p:nvPr/>
      </p:nvGrpSpPr>
      <p:grpSpPr>
        <a:xfrm>
          <a:off x="0" y="0"/>
          <a:ext cx="0" cy="0"/>
          <a:chOff x="0" y="0"/>
          <a:chExt cx="0" cy="0"/>
        </a:xfrm>
      </p:grpSpPr>
      <p:sp>
        <p:nvSpPr>
          <p:cNvPr id="388" name="Google Shape;388;p65">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5"/>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90" name="Google Shape;390;p65"/>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91" name="Google Shape;391;p65"/>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92" name="Google Shape;392;p65"/>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93" name="Google Shape;393;p65"/>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3 Title and text slide - 4 column - Gray">
  <p:cSld name="CUSTOM_23_1_1_1_1_1_1_2_1_1_1_1_1_1_2_3">
    <p:spTree>
      <p:nvGrpSpPr>
        <p:cNvPr id="1" name="Shape 394"/>
        <p:cNvGrpSpPr/>
        <p:nvPr/>
      </p:nvGrpSpPr>
      <p:grpSpPr>
        <a:xfrm>
          <a:off x="0" y="0"/>
          <a:ext cx="0" cy="0"/>
          <a:chOff x="0" y="0"/>
          <a:chExt cx="0" cy="0"/>
        </a:xfrm>
      </p:grpSpPr>
      <p:sp>
        <p:nvSpPr>
          <p:cNvPr id="395" name="Google Shape;395;p66">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6"/>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97" name="Google Shape;397;p66"/>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398" name="Google Shape;398;p66"/>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99" name="Google Shape;399;p66"/>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00" name="Google Shape;400;p66"/>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01" name="Google Shape;401;p66"/>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3 Title and text slide - 4 column - Gold">
  <p:cSld name="CUSTOM_23_1_1_1_1_1_1_2_1_1_1_1_1_1_2_3_2">
    <p:spTree>
      <p:nvGrpSpPr>
        <p:cNvPr id="1" name="Shape 402"/>
        <p:cNvGrpSpPr/>
        <p:nvPr/>
      </p:nvGrpSpPr>
      <p:grpSpPr>
        <a:xfrm>
          <a:off x="0" y="0"/>
          <a:ext cx="0" cy="0"/>
          <a:chOff x="0" y="0"/>
          <a:chExt cx="0" cy="0"/>
        </a:xfrm>
      </p:grpSpPr>
      <p:sp>
        <p:nvSpPr>
          <p:cNvPr id="403" name="Google Shape;403;p67">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7"/>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405" name="Google Shape;405;p67"/>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406" name="Google Shape;406;p67"/>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07" name="Google Shape;407;p67"/>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08" name="Google Shape;408;p67"/>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09" name="Google Shape;409;p67"/>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 Title slide - Black">
  <p:cSld name="CUSTOM_19_1_3">
    <p:bg>
      <p:bgPr>
        <a:solidFill>
          <a:schemeClr val="dk1"/>
        </a:solidFill>
        <a:effectLst/>
      </p:bgPr>
    </p:bg>
    <p:spTree>
      <p:nvGrpSpPr>
        <p:cNvPr id="1" name="Shape 40"/>
        <p:cNvGrpSpPr/>
        <p:nvPr/>
      </p:nvGrpSpPr>
      <p:grpSpPr>
        <a:xfrm>
          <a:off x="0" y="0"/>
          <a:ext cx="0" cy="0"/>
          <a:chOff x="0" y="0"/>
          <a:chExt cx="0" cy="0"/>
        </a:xfrm>
      </p:grpSpPr>
      <p:sp>
        <p:nvSpPr>
          <p:cNvPr id="41" name="Google Shape;41;p9"/>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42" name="Google Shape;42;p9"/>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endParaRPr/>
          </a:p>
        </p:txBody>
      </p:sp>
      <p:pic>
        <p:nvPicPr>
          <p:cNvPr id="43" name="Google Shape;43;p9" descr="Arizona State Univerity logo"/>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3 Title and text slide - 4 column - Black">
  <p:cSld name="CUSTOM_23_1_1_1_1_1_1_2_1_1_1_1_1_1_2_3_1">
    <p:spTree>
      <p:nvGrpSpPr>
        <p:cNvPr id="1" name="Shape 410"/>
        <p:cNvGrpSpPr/>
        <p:nvPr/>
      </p:nvGrpSpPr>
      <p:grpSpPr>
        <a:xfrm>
          <a:off x="0" y="0"/>
          <a:ext cx="0" cy="0"/>
          <a:chOff x="0" y="0"/>
          <a:chExt cx="0" cy="0"/>
        </a:xfrm>
      </p:grpSpPr>
      <p:sp>
        <p:nvSpPr>
          <p:cNvPr id="411" name="Google Shape;411;p68">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8"/>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413" name="Google Shape;413;p68"/>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414" name="Google Shape;414;p68"/>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15" name="Google Shape;415;p68"/>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16" name="Google Shape;416;p68"/>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17" name="Google Shape;417;p68"/>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3 Title and text slide - 4 column - Maroon">
  <p:cSld name="CUSTOM_23_1_1_1_1_1_1_2_1_1_1_1_1_1_2_1_2">
    <p:spTree>
      <p:nvGrpSpPr>
        <p:cNvPr id="1" name="Shape 418"/>
        <p:cNvGrpSpPr/>
        <p:nvPr/>
      </p:nvGrpSpPr>
      <p:grpSpPr>
        <a:xfrm>
          <a:off x="0" y="0"/>
          <a:ext cx="0" cy="0"/>
          <a:chOff x="0" y="0"/>
          <a:chExt cx="0" cy="0"/>
        </a:xfrm>
      </p:grpSpPr>
      <p:sp>
        <p:nvSpPr>
          <p:cNvPr id="419" name="Google Shape;419;p69">
            <a:extLst>
              <a:ext uri="{C183D7F6-B498-43B3-948B-1728B52AA6E4}">
                <adec:decorative xmlns:adec="http://schemas.microsoft.com/office/drawing/2017/decorative" val="1"/>
              </a:ext>
            </a:extLst>
          </p:cNvPr>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9"/>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421" name="Google Shape;421;p69"/>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endParaRPr/>
          </a:p>
        </p:txBody>
      </p:sp>
      <p:sp>
        <p:nvSpPr>
          <p:cNvPr id="422" name="Google Shape;422;p69"/>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23" name="Google Shape;423;p69"/>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24" name="Google Shape;424;p69"/>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425" name="Google Shape;425;p69"/>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 Title and text slide - Gray">
  <p:cSld name="CUSTOM_23_1_1_1_1_2_2">
    <p:spTree>
      <p:nvGrpSpPr>
        <p:cNvPr id="1" name="Shape 426"/>
        <p:cNvGrpSpPr/>
        <p:nvPr/>
      </p:nvGrpSpPr>
      <p:grpSpPr>
        <a:xfrm>
          <a:off x="0" y="0"/>
          <a:ext cx="0" cy="0"/>
          <a:chOff x="0" y="0"/>
          <a:chExt cx="0" cy="0"/>
        </a:xfrm>
      </p:grpSpPr>
      <p:sp>
        <p:nvSpPr>
          <p:cNvPr id="428" name="Google Shape;428;p70">
            <a:extLst>
              <a:ext uri="{C183D7F6-B498-43B3-948B-1728B52AA6E4}">
                <adec:decorative xmlns:adec="http://schemas.microsoft.com/office/drawing/2017/decorative" val="1"/>
              </a:ext>
            </a:extLst>
          </p:cNvPr>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0">
            <a:extLst>
              <a:ext uri="{C183D7F6-B498-43B3-948B-1728B52AA6E4}">
                <adec:decorative xmlns:adec="http://schemas.microsoft.com/office/drawing/2017/decorative" val="0"/>
              </a:ext>
            </a:extLst>
          </p:cNvPr>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430" name="Google Shape;430;p70"/>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29" name="Google Shape;429;p70"/>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Title and text slide - Gold">
  <p:cSld name="CUSTOM_23_1_1_1_1_2_2_2">
    <p:spTree>
      <p:nvGrpSpPr>
        <p:cNvPr id="1" name="Shape 431"/>
        <p:cNvGrpSpPr/>
        <p:nvPr/>
      </p:nvGrpSpPr>
      <p:grpSpPr>
        <a:xfrm>
          <a:off x="0" y="0"/>
          <a:ext cx="0" cy="0"/>
          <a:chOff x="0" y="0"/>
          <a:chExt cx="0" cy="0"/>
        </a:xfrm>
      </p:grpSpPr>
      <p:sp>
        <p:nvSpPr>
          <p:cNvPr id="433" name="Google Shape;433;p71">
            <a:extLst>
              <a:ext uri="{C183D7F6-B498-43B3-948B-1728B52AA6E4}">
                <adec:decorative xmlns:adec="http://schemas.microsoft.com/office/drawing/2017/decorative" val="1"/>
              </a:ext>
            </a:extLst>
          </p:cNvPr>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1"/>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435" name="Google Shape;435;p71"/>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34" name="Google Shape;434;p71"/>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Title and text slide - Black">
  <p:cSld name="CUSTOM_23_1_1_2_1_1">
    <p:spTree>
      <p:nvGrpSpPr>
        <p:cNvPr id="1" name="Shape 436"/>
        <p:cNvGrpSpPr/>
        <p:nvPr/>
      </p:nvGrpSpPr>
      <p:grpSpPr>
        <a:xfrm>
          <a:off x="0" y="0"/>
          <a:ext cx="0" cy="0"/>
          <a:chOff x="0" y="0"/>
          <a:chExt cx="0" cy="0"/>
        </a:xfrm>
      </p:grpSpPr>
      <p:sp>
        <p:nvSpPr>
          <p:cNvPr id="437" name="Google Shape;437;p72"/>
          <p:cNvSpPr/>
          <p:nvPr/>
        </p:nvSpPr>
        <p:spPr>
          <a:xfrm>
            <a:off x="4572000" y="-5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2"/>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440" name="Google Shape;440;p72"/>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38" name="Google Shape;438;p72"/>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 Text and photo slide options →">
  <p:cSld name="CUSTOM_22_1_1_1_1_1_1_2_1">
    <p:bg>
      <p:bgPr>
        <a:solidFill>
          <a:schemeClr val="accent5"/>
        </a:solidFill>
        <a:effectLst/>
      </p:bgPr>
    </p:bg>
    <p:spTree>
      <p:nvGrpSpPr>
        <p:cNvPr id="1" name="Shape 441"/>
        <p:cNvGrpSpPr/>
        <p:nvPr/>
      </p:nvGrpSpPr>
      <p:grpSpPr>
        <a:xfrm>
          <a:off x="0" y="0"/>
          <a:ext cx="0" cy="0"/>
          <a:chOff x="0" y="0"/>
          <a:chExt cx="0" cy="0"/>
        </a:xfrm>
      </p:grpSpPr>
      <p:sp>
        <p:nvSpPr>
          <p:cNvPr id="442" name="Google Shape;442;p73"/>
          <p:cNvSpPr txBox="1"/>
          <p:nvPr/>
        </p:nvSpPr>
        <p:spPr>
          <a:xfrm>
            <a:off x="2411725" y="15742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Text and photo slides</a:t>
            </a:r>
            <a:endParaRPr sz="7200" b="1">
              <a:solidFill>
                <a:srgbClr val="FFFFFF"/>
              </a:solidFill>
              <a:highlight>
                <a:schemeClr val="dk1"/>
              </a:highlight>
            </a:endParaRPr>
          </a:p>
        </p:txBody>
      </p:sp>
      <p:sp>
        <p:nvSpPr>
          <p:cNvPr id="443" name="Google Shape;443;p73">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1 Text and photo slide - Right - Black">
  <p:cSld name="CUSTOM_23_1_1_1_1_2_1_1_1_3">
    <p:bg>
      <p:bgPr>
        <a:solidFill>
          <a:schemeClr val="dk1"/>
        </a:solidFill>
        <a:effectLst/>
      </p:bgPr>
    </p:bg>
    <p:spTree>
      <p:nvGrpSpPr>
        <p:cNvPr id="1" name="Shape 448"/>
        <p:cNvGrpSpPr/>
        <p:nvPr/>
      </p:nvGrpSpPr>
      <p:grpSpPr>
        <a:xfrm>
          <a:off x="0" y="0"/>
          <a:ext cx="0" cy="0"/>
          <a:chOff x="0" y="0"/>
          <a:chExt cx="0" cy="0"/>
        </a:xfrm>
      </p:grpSpPr>
      <p:sp>
        <p:nvSpPr>
          <p:cNvPr id="449" name="Google Shape;449;p75"/>
          <p:cNvSpPr txBox="1">
            <a:spLocks noGrp="1"/>
          </p:cNvSpPr>
          <p:nvPr>
            <p:ph type="title"/>
          </p:nvPr>
        </p:nvSpPr>
        <p:spPr>
          <a:xfrm>
            <a:off x="420625" y="320050"/>
            <a:ext cx="41967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50" name="Google Shape;450;p75"/>
          <p:cNvSpPr txBox="1">
            <a:spLocks noGrp="1"/>
          </p:cNvSpPr>
          <p:nvPr>
            <p:ph type="body" idx="1"/>
          </p:nvPr>
        </p:nvSpPr>
        <p:spPr>
          <a:xfrm>
            <a:off x="420900" y="994550"/>
            <a:ext cx="4196700" cy="31818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800"/>
              </a:spcBef>
              <a:spcAft>
                <a:spcPts val="0"/>
              </a:spcAft>
              <a:buClr>
                <a:schemeClr val="lt1"/>
              </a:buClr>
              <a:buSzPts val="1600"/>
              <a:buChar char="○"/>
              <a:defRPr sz="1600">
                <a:solidFill>
                  <a:schemeClr val="lt1"/>
                </a:solidFill>
              </a:defRPr>
            </a:lvl2pPr>
            <a:lvl3pPr marL="1371600" lvl="2" indent="-330200">
              <a:spcBef>
                <a:spcPts val="800"/>
              </a:spcBef>
              <a:spcAft>
                <a:spcPts val="0"/>
              </a:spcAft>
              <a:buClr>
                <a:schemeClr val="lt1"/>
              </a:buClr>
              <a:buSzPts val="1600"/>
              <a:buChar char="■"/>
              <a:defRPr sz="1600">
                <a:solidFill>
                  <a:schemeClr val="lt1"/>
                </a:solidFill>
              </a:defRPr>
            </a:lvl3pPr>
            <a:lvl4pPr marL="1828800" lvl="3" indent="-330200">
              <a:spcBef>
                <a:spcPts val="800"/>
              </a:spcBef>
              <a:spcAft>
                <a:spcPts val="0"/>
              </a:spcAft>
              <a:buClr>
                <a:schemeClr val="lt1"/>
              </a:buClr>
              <a:buSzPts val="1600"/>
              <a:buChar char="●"/>
              <a:defRPr sz="1600">
                <a:solidFill>
                  <a:schemeClr val="lt1"/>
                </a:solidFill>
              </a:defRPr>
            </a:lvl4pPr>
            <a:lvl5pPr marL="2286000" lvl="4" indent="-330200">
              <a:spcBef>
                <a:spcPts val="800"/>
              </a:spcBef>
              <a:spcAft>
                <a:spcPts val="0"/>
              </a:spcAft>
              <a:buClr>
                <a:schemeClr val="lt1"/>
              </a:buClr>
              <a:buSzPts val="1600"/>
              <a:buChar char="○"/>
              <a:defRPr sz="1600">
                <a:solidFill>
                  <a:schemeClr val="lt1"/>
                </a:solidFill>
              </a:defRPr>
            </a:lvl5pPr>
            <a:lvl6pPr marL="2743200" lvl="5" indent="-330200">
              <a:spcBef>
                <a:spcPts val="800"/>
              </a:spcBef>
              <a:spcAft>
                <a:spcPts val="0"/>
              </a:spcAft>
              <a:buClr>
                <a:schemeClr val="lt1"/>
              </a:buClr>
              <a:buSzPts val="1600"/>
              <a:buChar char="■"/>
              <a:defRPr sz="1600">
                <a:solidFill>
                  <a:schemeClr val="lt1"/>
                </a:solidFill>
              </a:defRPr>
            </a:lvl6pPr>
            <a:lvl7pPr marL="3200400" lvl="6" indent="-330200">
              <a:spcBef>
                <a:spcPts val="800"/>
              </a:spcBef>
              <a:spcAft>
                <a:spcPts val="0"/>
              </a:spcAft>
              <a:buClr>
                <a:schemeClr val="lt1"/>
              </a:buClr>
              <a:buSzPts val="1600"/>
              <a:buChar char="●"/>
              <a:defRPr sz="1600">
                <a:solidFill>
                  <a:schemeClr val="lt1"/>
                </a:solidFill>
              </a:defRPr>
            </a:lvl7pPr>
            <a:lvl8pPr marL="3657600" lvl="7" indent="-330200">
              <a:spcBef>
                <a:spcPts val="800"/>
              </a:spcBef>
              <a:spcAft>
                <a:spcPts val="0"/>
              </a:spcAft>
              <a:buClr>
                <a:schemeClr val="lt1"/>
              </a:buClr>
              <a:buSzPts val="1600"/>
              <a:buChar char="○"/>
              <a:defRPr sz="1600">
                <a:solidFill>
                  <a:schemeClr val="lt1"/>
                </a:solidFill>
              </a:defRPr>
            </a:lvl8pPr>
            <a:lvl9pPr marL="4114800" lvl="8" indent="-330200">
              <a:spcBef>
                <a:spcPts val="800"/>
              </a:spcBef>
              <a:spcAft>
                <a:spcPts val="800"/>
              </a:spcAft>
              <a:buClr>
                <a:schemeClr val="lt1"/>
              </a:buClr>
              <a:buSzPts val="1600"/>
              <a:buChar char="■"/>
              <a:defRPr sz="1600">
                <a:solidFill>
                  <a:schemeClr val="lt1"/>
                </a:solidFill>
              </a:defRPr>
            </a:lvl9pPr>
          </a:lstStyle>
          <a:p>
            <a:endParaRPr/>
          </a:p>
        </p:txBody>
      </p:sp>
      <p:sp>
        <p:nvSpPr>
          <p:cNvPr id="451" name="Google Shape;451;p75">
            <a:extLst>
              <a:ext uri="{C183D7F6-B498-43B3-948B-1728B52AA6E4}">
                <adec:decorative xmlns:adec="http://schemas.microsoft.com/office/drawing/2017/decorative" val="1"/>
              </a:ext>
            </a:extLst>
          </p:cNvPr>
          <p:cNvSpPr>
            <a:spLocks noGrp="1"/>
          </p:cNvSpPr>
          <p:nvPr>
            <p:ph type="pic" idx="2"/>
          </p:nvPr>
        </p:nvSpPr>
        <p:spPr>
          <a:xfrm>
            <a:off x="5038350" y="0"/>
            <a:ext cx="41058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1 Text and photo slide - Left - White">
  <p:cSld name="CUSTOM_23_1_1_1_1_2_1_1_1_2">
    <p:spTree>
      <p:nvGrpSpPr>
        <p:cNvPr id="1" name="Shape 452"/>
        <p:cNvGrpSpPr/>
        <p:nvPr/>
      </p:nvGrpSpPr>
      <p:grpSpPr>
        <a:xfrm>
          <a:off x="0" y="0"/>
          <a:ext cx="0" cy="0"/>
          <a:chOff x="0" y="0"/>
          <a:chExt cx="0" cy="0"/>
        </a:xfrm>
      </p:grpSpPr>
      <p:sp>
        <p:nvSpPr>
          <p:cNvPr id="454" name="Google Shape;454;p76"/>
          <p:cNvSpPr txBox="1">
            <a:spLocks noGrp="1"/>
          </p:cNvSpPr>
          <p:nvPr>
            <p:ph type="title"/>
          </p:nvPr>
        </p:nvSpPr>
        <p:spPr>
          <a:xfrm>
            <a:off x="4526275" y="320050"/>
            <a:ext cx="41694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55" name="Google Shape;455;p76"/>
          <p:cNvSpPr txBox="1">
            <a:spLocks noGrp="1"/>
          </p:cNvSpPr>
          <p:nvPr>
            <p:ph type="body" idx="1"/>
          </p:nvPr>
        </p:nvSpPr>
        <p:spPr>
          <a:xfrm>
            <a:off x="4526550" y="994550"/>
            <a:ext cx="4169400" cy="31818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endParaRPr/>
          </a:p>
        </p:txBody>
      </p:sp>
      <p:sp>
        <p:nvSpPr>
          <p:cNvPr id="453" name="Google Shape;453;p76">
            <a:extLst>
              <a:ext uri="{C183D7F6-B498-43B3-948B-1728B52AA6E4}">
                <adec:decorative xmlns:adec="http://schemas.microsoft.com/office/drawing/2017/decorative" val="1"/>
              </a:ext>
            </a:extLst>
          </p:cNvPr>
          <p:cNvSpPr>
            <a:spLocks noGrp="1"/>
          </p:cNvSpPr>
          <p:nvPr>
            <p:ph type="pic" idx="2"/>
          </p:nvPr>
        </p:nvSpPr>
        <p:spPr>
          <a:xfrm>
            <a:off x="0" y="0"/>
            <a:ext cx="4105800" cy="51435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1 Text and photo slide - Left - Black">
  <p:cSld name="CUSTOM_23_1_1_1_1_2_1_1_1_2_1">
    <p:bg>
      <p:bgPr>
        <a:solidFill>
          <a:schemeClr val="dk1"/>
        </a:solidFill>
        <a:effectLst/>
      </p:bgPr>
    </p:bg>
    <p:spTree>
      <p:nvGrpSpPr>
        <p:cNvPr id="1" name="Shape 456"/>
        <p:cNvGrpSpPr/>
        <p:nvPr/>
      </p:nvGrpSpPr>
      <p:grpSpPr>
        <a:xfrm>
          <a:off x="0" y="0"/>
          <a:ext cx="0" cy="0"/>
          <a:chOff x="0" y="0"/>
          <a:chExt cx="0" cy="0"/>
        </a:xfrm>
      </p:grpSpPr>
      <p:sp>
        <p:nvSpPr>
          <p:cNvPr id="458" name="Google Shape;458;p77"/>
          <p:cNvSpPr txBox="1">
            <a:spLocks noGrp="1"/>
          </p:cNvSpPr>
          <p:nvPr>
            <p:ph type="title"/>
          </p:nvPr>
        </p:nvSpPr>
        <p:spPr>
          <a:xfrm>
            <a:off x="4526275" y="320050"/>
            <a:ext cx="41694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59" name="Google Shape;459;p77"/>
          <p:cNvSpPr txBox="1">
            <a:spLocks noGrp="1"/>
          </p:cNvSpPr>
          <p:nvPr>
            <p:ph type="body" idx="1"/>
          </p:nvPr>
        </p:nvSpPr>
        <p:spPr>
          <a:xfrm>
            <a:off x="4526550" y="994550"/>
            <a:ext cx="4169400" cy="31818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800"/>
              </a:spcBef>
              <a:spcAft>
                <a:spcPts val="0"/>
              </a:spcAft>
              <a:buClr>
                <a:schemeClr val="lt1"/>
              </a:buClr>
              <a:buSzPts val="1600"/>
              <a:buChar char="○"/>
              <a:defRPr sz="1600">
                <a:solidFill>
                  <a:schemeClr val="lt1"/>
                </a:solidFill>
              </a:defRPr>
            </a:lvl2pPr>
            <a:lvl3pPr marL="1371600" lvl="2" indent="-330200">
              <a:spcBef>
                <a:spcPts val="800"/>
              </a:spcBef>
              <a:spcAft>
                <a:spcPts val="0"/>
              </a:spcAft>
              <a:buClr>
                <a:schemeClr val="lt1"/>
              </a:buClr>
              <a:buSzPts val="1600"/>
              <a:buChar char="■"/>
              <a:defRPr sz="1600">
                <a:solidFill>
                  <a:schemeClr val="lt1"/>
                </a:solidFill>
              </a:defRPr>
            </a:lvl3pPr>
            <a:lvl4pPr marL="1828800" lvl="3" indent="-330200">
              <a:spcBef>
                <a:spcPts val="800"/>
              </a:spcBef>
              <a:spcAft>
                <a:spcPts val="0"/>
              </a:spcAft>
              <a:buClr>
                <a:schemeClr val="lt1"/>
              </a:buClr>
              <a:buSzPts val="1600"/>
              <a:buChar char="●"/>
              <a:defRPr sz="1600">
                <a:solidFill>
                  <a:schemeClr val="lt1"/>
                </a:solidFill>
              </a:defRPr>
            </a:lvl4pPr>
            <a:lvl5pPr marL="2286000" lvl="4" indent="-330200">
              <a:spcBef>
                <a:spcPts val="800"/>
              </a:spcBef>
              <a:spcAft>
                <a:spcPts val="0"/>
              </a:spcAft>
              <a:buClr>
                <a:schemeClr val="lt1"/>
              </a:buClr>
              <a:buSzPts val="1600"/>
              <a:buChar char="○"/>
              <a:defRPr sz="1600">
                <a:solidFill>
                  <a:schemeClr val="lt1"/>
                </a:solidFill>
              </a:defRPr>
            </a:lvl5pPr>
            <a:lvl6pPr marL="2743200" lvl="5" indent="-330200">
              <a:spcBef>
                <a:spcPts val="800"/>
              </a:spcBef>
              <a:spcAft>
                <a:spcPts val="0"/>
              </a:spcAft>
              <a:buClr>
                <a:schemeClr val="lt1"/>
              </a:buClr>
              <a:buSzPts val="1600"/>
              <a:buChar char="■"/>
              <a:defRPr sz="1600">
                <a:solidFill>
                  <a:schemeClr val="lt1"/>
                </a:solidFill>
              </a:defRPr>
            </a:lvl6pPr>
            <a:lvl7pPr marL="3200400" lvl="6" indent="-330200">
              <a:spcBef>
                <a:spcPts val="800"/>
              </a:spcBef>
              <a:spcAft>
                <a:spcPts val="0"/>
              </a:spcAft>
              <a:buClr>
                <a:schemeClr val="lt1"/>
              </a:buClr>
              <a:buSzPts val="1600"/>
              <a:buChar char="●"/>
              <a:defRPr sz="1600">
                <a:solidFill>
                  <a:schemeClr val="lt1"/>
                </a:solidFill>
              </a:defRPr>
            </a:lvl7pPr>
            <a:lvl8pPr marL="3657600" lvl="7" indent="-330200">
              <a:spcBef>
                <a:spcPts val="800"/>
              </a:spcBef>
              <a:spcAft>
                <a:spcPts val="0"/>
              </a:spcAft>
              <a:buClr>
                <a:schemeClr val="lt1"/>
              </a:buClr>
              <a:buSzPts val="1600"/>
              <a:buChar char="○"/>
              <a:defRPr sz="1600">
                <a:solidFill>
                  <a:schemeClr val="lt1"/>
                </a:solidFill>
              </a:defRPr>
            </a:lvl8pPr>
            <a:lvl9pPr marL="4114800" lvl="8" indent="-330200">
              <a:spcBef>
                <a:spcPts val="800"/>
              </a:spcBef>
              <a:spcAft>
                <a:spcPts val="800"/>
              </a:spcAft>
              <a:buClr>
                <a:schemeClr val="lt1"/>
              </a:buClr>
              <a:buSzPts val="1600"/>
              <a:buChar char="■"/>
              <a:defRPr sz="1600">
                <a:solidFill>
                  <a:schemeClr val="lt1"/>
                </a:solidFill>
              </a:defRPr>
            </a:lvl9pPr>
          </a:lstStyle>
          <a:p>
            <a:endParaRPr/>
          </a:p>
        </p:txBody>
      </p:sp>
      <p:sp>
        <p:nvSpPr>
          <p:cNvPr id="457" name="Google Shape;457;p77">
            <a:extLst>
              <a:ext uri="{C183D7F6-B498-43B3-948B-1728B52AA6E4}">
                <adec:decorative xmlns:adec="http://schemas.microsoft.com/office/drawing/2017/decorative" val="1"/>
              </a:ext>
            </a:extLst>
          </p:cNvPr>
          <p:cNvSpPr>
            <a:spLocks noGrp="1"/>
          </p:cNvSpPr>
          <p:nvPr>
            <p:ph type="pic" idx="2"/>
          </p:nvPr>
        </p:nvSpPr>
        <p:spPr>
          <a:xfrm>
            <a:off x="0" y="0"/>
            <a:ext cx="4105800" cy="51435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2 Text and photo slide - Right - Gold">
  <p:cSld name="CUSTOM_22_1_1_1_1_1_1_1_1_1_2">
    <p:spTree>
      <p:nvGrpSpPr>
        <p:cNvPr id="1" name="Shape 460"/>
        <p:cNvGrpSpPr/>
        <p:nvPr/>
      </p:nvGrpSpPr>
      <p:grpSpPr>
        <a:xfrm>
          <a:off x="0" y="0"/>
          <a:ext cx="0" cy="0"/>
          <a:chOff x="0" y="0"/>
          <a:chExt cx="0" cy="0"/>
        </a:xfrm>
      </p:grpSpPr>
      <p:sp>
        <p:nvSpPr>
          <p:cNvPr id="463" name="Google Shape;463;p78"/>
          <p:cNvSpPr txBox="1">
            <a:spLocks noGrp="1"/>
          </p:cNvSpPr>
          <p:nvPr>
            <p:ph type="title"/>
          </p:nvPr>
        </p:nvSpPr>
        <p:spPr>
          <a:xfrm>
            <a:off x="4206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65" name="Google Shape;465;p78"/>
          <p:cNvSpPr txBox="1">
            <a:spLocks noGrp="1"/>
          </p:cNvSpPr>
          <p:nvPr>
            <p:ph type="subTitle" idx="3"/>
          </p:nvPr>
        </p:nvSpPr>
        <p:spPr>
          <a:xfrm>
            <a:off x="4223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64" name="Google Shape;464;p78"/>
          <p:cNvSpPr txBox="1">
            <a:spLocks noGrp="1"/>
          </p:cNvSpPr>
          <p:nvPr>
            <p:ph type="body" idx="1"/>
          </p:nvPr>
        </p:nvSpPr>
        <p:spPr>
          <a:xfrm>
            <a:off x="4209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61" name="Google Shape;461;p78">
            <a:extLst>
              <a:ext uri="{C183D7F6-B498-43B3-948B-1728B52AA6E4}">
                <adec:decorative xmlns:adec="http://schemas.microsoft.com/office/drawing/2017/decorative" val="1"/>
              </a:ext>
            </a:extLst>
          </p:cNvPr>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8">
            <a:extLst>
              <a:ext uri="{C183D7F6-B498-43B3-948B-1728B52AA6E4}">
                <adec:decorative xmlns:adec="http://schemas.microsoft.com/office/drawing/2017/decorative" val="1"/>
              </a:ext>
            </a:extLst>
          </p:cNvPr>
          <p:cNvSpPr>
            <a:spLocks noGrp="1"/>
          </p:cNvSpPr>
          <p:nvPr>
            <p:ph type="pic" idx="2"/>
          </p:nvPr>
        </p:nvSpPr>
        <p:spPr>
          <a:xfrm>
            <a:off x="5020050" y="484925"/>
            <a:ext cx="3675900" cy="41601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2 Title slide - Gold">
  <p:cSld name="CUSTOM_19_1_3_1">
    <p:bg>
      <p:bgPr>
        <a:solidFill>
          <a:schemeClr val="accent1"/>
        </a:soli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46" name="Google Shape;46;p10"/>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endParaRPr/>
          </a:p>
        </p:txBody>
      </p:sp>
      <p:pic>
        <p:nvPicPr>
          <p:cNvPr id="47" name="Google Shape;47;p10" descr="Arizona State Univerity logo"/>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2 Text and photo slide - Right - Maroon">
  <p:cSld name="CUSTOM_22_1_1_1_1_1_1_1_1_1_4">
    <p:spTree>
      <p:nvGrpSpPr>
        <p:cNvPr id="1" name="Shape 466"/>
        <p:cNvGrpSpPr/>
        <p:nvPr/>
      </p:nvGrpSpPr>
      <p:grpSpPr>
        <a:xfrm>
          <a:off x="0" y="0"/>
          <a:ext cx="0" cy="0"/>
          <a:chOff x="0" y="0"/>
          <a:chExt cx="0" cy="0"/>
        </a:xfrm>
      </p:grpSpPr>
      <p:sp>
        <p:nvSpPr>
          <p:cNvPr id="469" name="Google Shape;469;p79"/>
          <p:cNvSpPr txBox="1">
            <a:spLocks noGrp="1"/>
          </p:cNvSpPr>
          <p:nvPr>
            <p:ph type="title"/>
          </p:nvPr>
        </p:nvSpPr>
        <p:spPr>
          <a:xfrm>
            <a:off x="4206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71" name="Google Shape;471;p79"/>
          <p:cNvSpPr txBox="1">
            <a:spLocks noGrp="1"/>
          </p:cNvSpPr>
          <p:nvPr>
            <p:ph type="subTitle" idx="3"/>
          </p:nvPr>
        </p:nvSpPr>
        <p:spPr>
          <a:xfrm>
            <a:off x="4223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70" name="Google Shape;470;p79"/>
          <p:cNvSpPr txBox="1">
            <a:spLocks noGrp="1"/>
          </p:cNvSpPr>
          <p:nvPr>
            <p:ph type="body" idx="1"/>
          </p:nvPr>
        </p:nvSpPr>
        <p:spPr>
          <a:xfrm>
            <a:off x="4209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67" name="Google Shape;467;p79">
            <a:extLst>
              <a:ext uri="{C183D7F6-B498-43B3-948B-1728B52AA6E4}">
                <adec:decorative xmlns:adec="http://schemas.microsoft.com/office/drawing/2017/decorative" val="1"/>
              </a:ext>
            </a:extLst>
          </p:cNvPr>
          <p:cNvSpPr/>
          <p:nvPr/>
        </p:nvSpPr>
        <p:spPr>
          <a:xfrm>
            <a:off x="4572000" y="-5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9">
            <a:extLst>
              <a:ext uri="{C183D7F6-B498-43B3-948B-1728B52AA6E4}">
                <adec:decorative xmlns:adec="http://schemas.microsoft.com/office/drawing/2017/decorative" val="1"/>
              </a:ext>
            </a:extLst>
          </p:cNvPr>
          <p:cNvSpPr>
            <a:spLocks noGrp="1"/>
          </p:cNvSpPr>
          <p:nvPr>
            <p:ph type="pic" idx="2"/>
          </p:nvPr>
        </p:nvSpPr>
        <p:spPr>
          <a:xfrm>
            <a:off x="5020050" y="484925"/>
            <a:ext cx="3675900" cy="41601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2 Text and photo slide - Left - Gold">
  <p:cSld name="CUSTOM_23_1_1_1_1_1_1_1_1_1_3">
    <p:spTree>
      <p:nvGrpSpPr>
        <p:cNvPr id="1" name="Shape 472"/>
        <p:cNvGrpSpPr/>
        <p:nvPr/>
      </p:nvGrpSpPr>
      <p:grpSpPr>
        <a:xfrm>
          <a:off x="0" y="0"/>
          <a:ext cx="0" cy="0"/>
          <a:chOff x="0" y="0"/>
          <a:chExt cx="0" cy="0"/>
        </a:xfrm>
      </p:grpSpPr>
      <p:sp>
        <p:nvSpPr>
          <p:cNvPr id="475" name="Google Shape;475;p80"/>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77" name="Google Shape;477;p80"/>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76" name="Google Shape;476;p80"/>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73" name="Google Shape;473;p80">
            <a:extLst>
              <a:ext uri="{C183D7F6-B498-43B3-948B-1728B52AA6E4}">
                <adec:decorative xmlns:adec="http://schemas.microsoft.com/office/drawing/2017/decorative" val="1"/>
              </a:ext>
            </a:extLst>
          </p:cNvPr>
          <p:cNvSpPr/>
          <p:nvPr/>
        </p:nvSpPr>
        <p:spPr>
          <a:xfrm>
            <a:off x="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0">
            <a:extLst>
              <a:ext uri="{C183D7F6-B498-43B3-948B-1728B52AA6E4}">
                <adec:decorative xmlns:adec="http://schemas.microsoft.com/office/drawing/2017/decorative" val="1"/>
              </a:ext>
            </a:extLst>
          </p:cNvPr>
          <p:cNvSpPr>
            <a:spLocks noGrp="1"/>
          </p:cNvSpPr>
          <p:nvPr>
            <p:ph type="pic" idx="2"/>
          </p:nvPr>
        </p:nvSpPr>
        <p:spPr>
          <a:xfrm>
            <a:off x="448050" y="484925"/>
            <a:ext cx="3675900" cy="41601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2 Text and photo slide - Left - Maroon">
  <p:cSld name="CUSTOM_23_1_1_1_1_1_1_1_1_1_3_2">
    <p:spTree>
      <p:nvGrpSpPr>
        <p:cNvPr id="1" name="Shape 478"/>
        <p:cNvGrpSpPr/>
        <p:nvPr/>
      </p:nvGrpSpPr>
      <p:grpSpPr>
        <a:xfrm>
          <a:off x="0" y="0"/>
          <a:ext cx="0" cy="0"/>
          <a:chOff x="0" y="0"/>
          <a:chExt cx="0" cy="0"/>
        </a:xfrm>
      </p:grpSpPr>
      <p:sp>
        <p:nvSpPr>
          <p:cNvPr id="481" name="Google Shape;481;p81"/>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83" name="Google Shape;483;p81"/>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82" name="Google Shape;482;p81"/>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479" name="Google Shape;479;p81">
            <a:extLst>
              <a:ext uri="{C183D7F6-B498-43B3-948B-1728B52AA6E4}">
                <adec:decorative xmlns:adec="http://schemas.microsoft.com/office/drawing/2017/decorative" val="1"/>
              </a:ext>
            </a:extLst>
          </p:cNvPr>
          <p:cNvSpPr/>
          <p:nvPr/>
        </p:nvSpPr>
        <p:spPr>
          <a:xfrm>
            <a:off x="0" y="-5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1">
            <a:extLst>
              <a:ext uri="{C183D7F6-B498-43B3-948B-1728B52AA6E4}">
                <adec:decorative xmlns:adec="http://schemas.microsoft.com/office/drawing/2017/decorative" val="1"/>
              </a:ext>
            </a:extLst>
          </p:cNvPr>
          <p:cNvSpPr>
            <a:spLocks noGrp="1"/>
          </p:cNvSpPr>
          <p:nvPr>
            <p:ph type="pic" idx="2"/>
          </p:nvPr>
        </p:nvSpPr>
        <p:spPr>
          <a:xfrm>
            <a:off x="448050" y="484925"/>
            <a:ext cx="3675900" cy="41601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3 Text and photo slide - Gray">
  <p:cSld name="CUSTOM_23_1_1_1_1_1_1_1_1_2">
    <p:spTree>
      <p:nvGrpSpPr>
        <p:cNvPr id="1" name="Shape 484"/>
        <p:cNvGrpSpPr/>
        <p:nvPr/>
      </p:nvGrpSpPr>
      <p:grpSpPr>
        <a:xfrm>
          <a:off x="0" y="0"/>
          <a:ext cx="0" cy="0"/>
          <a:chOff x="0" y="0"/>
          <a:chExt cx="0" cy="0"/>
        </a:xfrm>
      </p:grpSpPr>
      <p:sp>
        <p:nvSpPr>
          <p:cNvPr id="485" name="Google Shape;485;p82">
            <a:extLst>
              <a:ext uri="{C183D7F6-B498-43B3-948B-1728B52AA6E4}">
                <adec:decorative xmlns:adec="http://schemas.microsoft.com/office/drawing/2017/decorative" val="1"/>
              </a:ext>
            </a:extLst>
          </p:cNvPr>
          <p:cNvSpPr/>
          <p:nvPr/>
        </p:nvSpPr>
        <p:spPr>
          <a:xfrm>
            <a:off x="3776475" y="-2275"/>
            <a:ext cx="5367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2">
            <a:extLst>
              <a:ext uri="{C183D7F6-B498-43B3-948B-1728B52AA6E4}">
                <adec:decorative xmlns:adec="http://schemas.microsoft.com/office/drawing/2017/decorative" val="1"/>
              </a:ext>
            </a:extLst>
          </p:cNvPr>
          <p:cNvSpPr>
            <a:spLocks noGrp="1"/>
          </p:cNvSpPr>
          <p:nvPr>
            <p:ph type="pic" idx="2"/>
          </p:nvPr>
        </p:nvSpPr>
        <p:spPr>
          <a:xfrm>
            <a:off x="420625" y="320050"/>
            <a:ext cx="2935200" cy="4508100"/>
          </a:xfrm>
          <a:prstGeom prst="rect">
            <a:avLst/>
          </a:prstGeom>
          <a:noFill/>
          <a:ln>
            <a:noFill/>
          </a:ln>
        </p:spPr>
      </p:sp>
      <p:sp>
        <p:nvSpPr>
          <p:cNvPr id="487" name="Google Shape;487;p82"/>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89" name="Google Shape;489;p82"/>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88" name="Google Shape;488;p82"/>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3 Text and photo slide - Gold">
  <p:cSld name="CUSTOM_23_1_1_1_1_1_1_1_1_2_3">
    <p:spTree>
      <p:nvGrpSpPr>
        <p:cNvPr id="1" name="Shape 490"/>
        <p:cNvGrpSpPr/>
        <p:nvPr/>
      </p:nvGrpSpPr>
      <p:grpSpPr>
        <a:xfrm>
          <a:off x="0" y="0"/>
          <a:ext cx="0" cy="0"/>
          <a:chOff x="0" y="0"/>
          <a:chExt cx="0" cy="0"/>
        </a:xfrm>
      </p:grpSpPr>
      <p:sp>
        <p:nvSpPr>
          <p:cNvPr id="491" name="Google Shape;491;p83">
            <a:extLst>
              <a:ext uri="{C183D7F6-B498-43B3-948B-1728B52AA6E4}">
                <adec:decorative xmlns:adec="http://schemas.microsoft.com/office/drawing/2017/decorative" val="1"/>
              </a:ext>
            </a:extLst>
          </p:cNvPr>
          <p:cNvSpPr/>
          <p:nvPr/>
        </p:nvSpPr>
        <p:spPr>
          <a:xfrm>
            <a:off x="3776475" y="-2275"/>
            <a:ext cx="536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3">
            <a:extLst>
              <a:ext uri="{C183D7F6-B498-43B3-948B-1728B52AA6E4}">
                <adec:decorative xmlns:adec="http://schemas.microsoft.com/office/drawing/2017/decorative" val="1"/>
              </a:ext>
            </a:extLst>
          </p:cNvPr>
          <p:cNvSpPr>
            <a:spLocks noGrp="1"/>
          </p:cNvSpPr>
          <p:nvPr>
            <p:ph type="pic" idx="2"/>
          </p:nvPr>
        </p:nvSpPr>
        <p:spPr>
          <a:xfrm>
            <a:off x="420625" y="320050"/>
            <a:ext cx="2935200" cy="4508100"/>
          </a:xfrm>
          <a:prstGeom prst="rect">
            <a:avLst/>
          </a:prstGeom>
          <a:noFill/>
          <a:ln>
            <a:noFill/>
          </a:ln>
        </p:spPr>
      </p:sp>
      <p:sp>
        <p:nvSpPr>
          <p:cNvPr id="493" name="Google Shape;493;p83"/>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495" name="Google Shape;495;p83"/>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494" name="Google Shape;494;p83"/>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3 Text and photo slide - Black">
  <p:cSld name="CUSTOM_23_1_1_1_1_1_1_1_1_2_2">
    <p:spTree>
      <p:nvGrpSpPr>
        <p:cNvPr id="1" name="Shape 496"/>
        <p:cNvGrpSpPr/>
        <p:nvPr/>
      </p:nvGrpSpPr>
      <p:grpSpPr>
        <a:xfrm>
          <a:off x="0" y="0"/>
          <a:ext cx="0" cy="0"/>
          <a:chOff x="0" y="0"/>
          <a:chExt cx="0" cy="0"/>
        </a:xfrm>
      </p:grpSpPr>
      <p:sp>
        <p:nvSpPr>
          <p:cNvPr id="497" name="Google Shape;497;p84">
            <a:extLst>
              <a:ext uri="{C183D7F6-B498-43B3-948B-1728B52AA6E4}">
                <adec:decorative xmlns:adec="http://schemas.microsoft.com/office/drawing/2017/decorative" val="1"/>
              </a:ext>
            </a:extLst>
          </p:cNvPr>
          <p:cNvSpPr/>
          <p:nvPr/>
        </p:nvSpPr>
        <p:spPr>
          <a:xfrm>
            <a:off x="3776475" y="-2275"/>
            <a:ext cx="5367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4">
            <a:extLst>
              <a:ext uri="{C183D7F6-B498-43B3-948B-1728B52AA6E4}">
                <adec:decorative xmlns:adec="http://schemas.microsoft.com/office/drawing/2017/decorative" val="1"/>
              </a:ext>
            </a:extLst>
          </p:cNvPr>
          <p:cNvSpPr>
            <a:spLocks noGrp="1"/>
          </p:cNvSpPr>
          <p:nvPr>
            <p:ph type="pic" idx="2"/>
          </p:nvPr>
        </p:nvSpPr>
        <p:spPr>
          <a:xfrm>
            <a:off x="420625" y="320050"/>
            <a:ext cx="2935200" cy="4508100"/>
          </a:xfrm>
          <a:prstGeom prst="rect">
            <a:avLst/>
          </a:prstGeom>
          <a:noFill/>
          <a:ln>
            <a:noFill/>
          </a:ln>
        </p:spPr>
      </p:sp>
      <p:sp>
        <p:nvSpPr>
          <p:cNvPr id="499" name="Google Shape;499;p84"/>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endParaRPr/>
          </a:p>
        </p:txBody>
      </p:sp>
      <p:sp>
        <p:nvSpPr>
          <p:cNvPr id="501" name="Google Shape;501;p84"/>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00" name="Google Shape;500;p84"/>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4 Text and photo slide - White">
  <p:cSld name="CUSTOM_23_1_1_1_1_1_1_1_1_1_2">
    <p:spTree>
      <p:nvGrpSpPr>
        <p:cNvPr id="1" name="Shape 502"/>
        <p:cNvGrpSpPr/>
        <p:nvPr/>
      </p:nvGrpSpPr>
      <p:grpSpPr>
        <a:xfrm>
          <a:off x="0" y="0"/>
          <a:ext cx="0" cy="0"/>
          <a:chOff x="0" y="0"/>
          <a:chExt cx="0" cy="0"/>
        </a:xfrm>
      </p:grpSpPr>
      <p:sp>
        <p:nvSpPr>
          <p:cNvPr id="504" name="Google Shape;504;p85"/>
          <p:cNvSpPr txBox="1">
            <a:spLocks noGrp="1"/>
          </p:cNvSpPr>
          <p:nvPr>
            <p:ph type="title"/>
          </p:nvPr>
        </p:nvSpPr>
        <p:spPr>
          <a:xfrm>
            <a:off x="3776475" y="995350"/>
            <a:ext cx="4919400" cy="5727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000"/>
              <a:buNone/>
              <a:defRPr sz="4400"/>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05" name="Google Shape;505;p85"/>
          <p:cNvSpPr txBox="1">
            <a:spLocks noGrp="1"/>
          </p:cNvSpPr>
          <p:nvPr>
            <p:ph type="subTitle" idx="1"/>
          </p:nvPr>
        </p:nvSpPr>
        <p:spPr>
          <a:xfrm>
            <a:off x="3776475" y="640675"/>
            <a:ext cx="4919400" cy="2463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06" name="Google Shape;506;p85"/>
          <p:cNvSpPr txBox="1">
            <a:spLocks noGrp="1"/>
          </p:cNvSpPr>
          <p:nvPr>
            <p:ph type="body" idx="3"/>
          </p:nvPr>
        </p:nvSpPr>
        <p:spPr>
          <a:xfrm>
            <a:off x="3776475" y="1735875"/>
            <a:ext cx="4919400" cy="24405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Clr>
                <a:schemeClr val="dk1"/>
              </a:buClr>
              <a:buSzPts val="1600"/>
              <a:buNone/>
              <a:defRPr b="1">
                <a:solidFill>
                  <a:schemeClr val="dk1"/>
                </a:solidFill>
              </a:defRPr>
            </a:lvl1pPr>
            <a:lvl2pPr marL="914400" lvl="1" indent="-228600" algn="l">
              <a:lnSpc>
                <a:spcPct val="115000"/>
              </a:lnSpc>
              <a:spcBef>
                <a:spcPts val="400"/>
              </a:spcBef>
              <a:spcAft>
                <a:spcPts val="0"/>
              </a:spcAft>
              <a:buClr>
                <a:schemeClr val="dk1"/>
              </a:buClr>
              <a:buSzPts val="1600"/>
              <a:buNone/>
              <a:defRPr b="1">
                <a:solidFill>
                  <a:schemeClr val="dk1"/>
                </a:solidFill>
              </a:defRPr>
            </a:lvl2pPr>
            <a:lvl3pPr marL="1371600" lvl="2" indent="-228600" algn="l">
              <a:lnSpc>
                <a:spcPct val="115000"/>
              </a:lnSpc>
              <a:spcBef>
                <a:spcPts val="400"/>
              </a:spcBef>
              <a:spcAft>
                <a:spcPts val="0"/>
              </a:spcAft>
              <a:buClr>
                <a:schemeClr val="dk1"/>
              </a:buClr>
              <a:buSzPts val="1600"/>
              <a:buNone/>
              <a:defRPr b="1">
                <a:solidFill>
                  <a:schemeClr val="dk1"/>
                </a:solidFill>
              </a:defRPr>
            </a:lvl3pPr>
            <a:lvl4pPr marL="1828800" lvl="3" indent="-228600" algn="l">
              <a:lnSpc>
                <a:spcPct val="115000"/>
              </a:lnSpc>
              <a:spcBef>
                <a:spcPts val="400"/>
              </a:spcBef>
              <a:spcAft>
                <a:spcPts val="0"/>
              </a:spcAft>
              <a:buClr>
                <a:schemeClr val="dk1"/>
              </a:buClr>
              <a:buSzPts val="1600"/>
              <a:buNone/>
              <a:defRPr b="1">
                <a:solidFill>
                  <a:schemeClr val="dk1"/>
                </a:solidFill>
              </a:defRPr>
            </a:lvl4pPr>
            <a:lvl5pPr marL="2286000" lvl="4" indent="-228600" algn="l">
              <a:lnSpc>
                <a:spcPct val="115000"/>
              </a:lnSpc>
              <a:spcBef>
                <a:spcPts val="400"/>
              </a:spcBef>
              <a:spcAft>
                <a:spcPts val="0"/>
              </a:spcAft>
              <a:buClr>
                <a:schemeClr val="dk1"/>
              </a:buClr>
              <a:buSzPts val="1600"/>
              <a:buNone/>
              <a:defRPr b="1">
                <a:solidFill>
                  <a:schemeClr val="dk1"/>
                </a:solidFill>
              </a:defRPr>
            </a:lvl5pPr>
            <a:lvl6pPr marL="2743200" lvl="5" indent="-228600" algn="l">
              <a:lnSpc>
                <a:spcPct val="115000"/>
              </a:lnSpc>
              <a:spcBef>
                <a:spcPts val="400"/>
              </a:spcBef>
              <a:spcAft>
                <a:spcPts val="0"/>
              </a:spcAft>
              <a:buClr>
                <a:schemeClr val="dk1"/>
              </a:buClr>
              <a:buSzPts val="1600"/>
              <a:buNone/>
              <a:defRPr b="1">
                <a:solidFill>
                  <a:schemeClr val="dk1"/>
                </a:solidFill>
              </a:defRPr>
            </a:lvl6pPr>
            <a:lvl7pPr marL="3200400" lvl="6" indent="-228600" algn="l">
              <a:lnSpc>
                <a:spcPct val="115000"/>
              </a:lnSpc>
              <a:spcBef>
                <a:spcPts val="400"/>
              </a:spcBef>
              <a:spcAft>
                <a:spcPts val="0"/>
              </a:spcAft>
              <a:buClr>
                <a:schemeClr val="dk1"/>
              </a:buClr>
              <a:buSzPts val="1600"/>
              <a:buNone/>
              <a:defRPr b="1">
                <a:solidFill>
                  <a:schemeClr val="dk1"/>
                </a:solidFill>
              </a:defRPr>
            </a:lvl7pPr>
            <a:lvl8pPr marL="3657600" lvl="7" indent="-228600" algn="l">
              <a:lnSpc>
                <a:spcPct val="115000"/>
              </a:lnSpc>
              <a:spcBef>
                <a:spcPts val="400"/>
              </a:spcBef>
              <a:spcAft>
                <a:spcPts val="0"/>
              </a:spcAft>
              <a:buClr>
                <a:schemeClr val="dk1"/>
              </a:buClr>
              <a:buSzPts val="1600"/>
              <a:buNone/>
              <a:defRPr b="1">
                <a:solidFill>
                  <a:schemeClr val="dk1"/>
                </a:solidFill>
              </a:defRPr>
            </a:lvl8pPr>
            <a:lvl9pPr marL="4114800" lvl="8" indent="-228600" algn="l">
              <a:lnSpc>
                <a:spcPct val="115000"/>
              </a:lnSpc>
              <a:spcBef>
                <a:spcPts val="400"/>
              </a:spcBef>
              <a:spcAft>
                <a:spcPts val="400"/>
              </a:spcAft>
              <a:buClr>
                <a:schemeClr val="dk1"/>
              </a:buClr>
              <a:buSzPts val="1600"/>
              <a:buNone/>
              <a:defRPr b="1">
                <a:solidFill>
                  <a:schemeClr val="dk1"/>
                </a:solidFill>
              </a:defRPr>
            </a:lvl9pPr>
          </a:lstStyle>
          <a:p>
            <a:endParaRPr/>
          </a:p>
        </p:txBody>
      </p:sp>
      <p:sp>
        <p:nvSpPr>
          <p:cNvPr id="503" name="Google Shape;503;p85">
            <a:extLst>
              <a:ext uri="{C183D7F6-B498-43B3-948B-1728B52AA6E4}">
                <adec:decorative xmlns:adec="http://schemas.microsoft.com/office/drawing/2017/decorative" val="1"/>
              </a:ext>
            </a:extLst>
          </p:cNvPr>
          <p:cNvSpPr>
            <a:spLocks noGrp="1"/>
          </p:cNvSpPr>
          <p:nvPr>
            <p:ph type="pic" idx="2"/>
          </p:nvPr>
        </p:nvSpPr>
        <p:spPr>
          <a:xfrm>
            <a:off x="740675" y="990300"/>
            <a:ext cx="2194500" cy="22188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4 Text and photo slide - Black">
  <p:cSld name="CUSTOM_23_1_1_1_1_1_1_1_1_1_2_1">
    <p:bg>
      <p:bgPr>
        <a:solidFill>
          <a:schemeClr val="dk1"/>
        </a:solidFill>
        <a:effectLst/>
      </p:bgPr>
    </p:bg>
    <p:spTree>
      <p:nvGrpSpPr>
        <p:cNvPr id="1" name="Shape 507"/>
        <p:cNvGrpSpPr/>
        <p:nvPr/>
      </p:nvGrpSpPr>
      <p:grpSpPr>
        <a:xfrm>
          <a:off x="0" y="0"/>
          <a:ext cx="0" cy="0"/>
          <a:chOff x="0" y="0"/>
          <a:chExt cx="0" cy="0"/>
        </a:xfrm>
      </p:grpSpPr>
      <p:sp>
        <p:nvSpPr>
          <p:cNvPr id="509" name="Google Shape;509;p86"/>
          <p:cNvSpPr txBox="1">
            <a:spLocks noGrp="1"/>
          </p:cNvSpPr>
          <p:nvPr>
            <p:ph type="title"/>
          </p:nvPr>
        </p:nvSpPr>
        <p:spPr>
          <a:xfrm>
            <a:off x="3776475" y="995350"/>
            <a:ext cx="4919400" cy="5727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000"/>
              <a:buNone/>
              <a:defRPr sz="4400">
                <a:solidFill>
                  <a:schemeClr val="lt1"/>
                </a:solidFill>
              </a:defRPr>
            </a:lvl1pPr>
            <a:lvl2pPr lvl="1" algn="l">
              <a:lnSpc>
                <a:spcPct val="90000"/>
              </a:lnSpc>
              <a:spcBef>
                <a:spcPts val="800"/>
              </a:spcBef>
              <a:spcAft>
                <a:spcPts val="0"/>
              </a:spcAft>
              <a:buClr>
                <a:schemeClr val="lt1"/>
              </a:buClr>
              <a:buSzPts val="1400"/>
              <a:buNone/>
              <a:defRPr>
                <a:solidFill>
                  <a:schemeClr val="lt1"/>
                </a:solidFill>
              </a:defRPr>
            </a:lvl2pPr>
            <a:lvl3pPr lvl="2" algn="l">
              <a:lnSpc>
                <a:spcPct val="90000"/>
              </a:lnSpc>
              <a:spcBef>
                <a:spcPts val="0"/>
              </a:spcBef>
              <a:spcAft>
                <a:spcPts val="0"/>
              </a:spcAft>
              <a:buClr>
                <a:schemeClr val="lt1"/>
              </a:buClr>
              <a:buSzPts val="1400"/>
              <a:buNone/>
              <a:defRPr>
                <a:solidFill>
                  <a:schemeClr val="lt1"/>
                </a:solidFill>
              </a:defRPr>
            </a:lvl3pPr>
            <a:lvl4pPr lvl="3" algn="l">
              <a:lnSpc>
                <a:spcPct val="90000"/>
              </a:lnSpc>
              <a:spcBef>
                <a:spcPts val="0"/>
              </a:spcBef>
              <a:spcAft>
                <a:spcPts val="0"/>
              </a:spcAft>
              <a:buClr>
                <a:schemeClr val="lt1"/>
              </a:buClr>
              <a:buSzPts val="1400"/>
              <a:buNone/>
              <a:defRPr>
                <a:solidFill>
                  <a:schemeClr val="lt1"/>
                </a:solidFill>
              </a:defRPr>
            </a:lvl4pPr>
            <a:lvl5pPr lvl="4" algn="l">
              <a:lnSpc>
                <a:spcPct val="90000"/>
              </a:lnSpc>
              <a:spcBef>
                <a:spcPts val="0"/>
              </a:spcBef>
              <a:spcAft>
                <a:spcPts val="0"/>
              </a:spcAft>
              <a:buClr>
                <a:schemeClr val="lt1"/>
              </a:buClr>
              <a:buSzPts val="1400"/>
              <a:buNone/>
              <a:defRPr>
                <a:solidFill>
                  <a:schemeClr val="lt1"/>
                </a:solidFill>
              </a:defRPr>
            </a:lvl5pPr>
            <a:lvl6pPr lvl="5" algn="l">
              <a:lnSpc>
                <a:spcPct val="90000"/>
              </a:lnSpc>
              <a:spcBef>
                <a:spcPts val="0"/>
              </a:spcBef>
              <a:spcAft>
                <a:spcPts val="0"/>
              </a:spcAft>
              <a:buClr>
                <a:schemeClr val="lt1"/>
              </a:buClr>
              <a:buSzPts val="1400"/>
              <a:buNone/>
              <a:defRPr>
                <a:solidFill>
                  <a:schemeClr val="lt1"/>
                </a:solidFill>
              </a:defRPr>
            </a:lvl6pPr>
            <a:lvl7pPr lvl="6" algn="l">
              <a:lnSpc>
                <a:spcPct val="90000"/>
              </a:lnSpc>
              <a:spcBef>
                <a:spcPts val="0"/>
              </a:spcBef>
              <a:spcAft>
                <a:spcPts val="0"/>
              </a:spcAft>
              <a:buClr>
                <a:schemeClr val="lt1"/>
              </a:buClr>
              <a:buSzPts val="1400"/>
              <a:buNone/>
              <a:defRPr>
                <a:solidFill>
                  <a:schemeClr val="lt1"/>
                </a:solidFill>
              </a:defRPr>
            </a:lvl7pPr>
            <a:lvl8pPr lvl="7" algn="l">
              <a:lnSpc>
                <a:spcPct val="90000"/>
              </a:lnSpc>
              <a:spcBef>
                <a:spcPts val="0"/>
              </a:spcBef>
              <a:spcAft>
                <a:spcPts val="0"/>
              </a:spcAft>
              <a:buClr>
                <a:schemeClr val="lt1"/>
              </a:buClr>
              <a:buSzPts val="1400"/>
              <a:buNone/>
              <a:defRPr>
                <a:solidFill>
                  <a:schemeClr val="lt1"/>
                </a:solidFill>
              </a:defRPr>
            </a:lvl8pPr>
            <a:lvl9pPr lvl="8" algn="l">
              <a:lnSpc>
                <a:spcPct val="90000"/>
              </a:lnSpc>
              <a:spcBef>
                <a:spcPts val="0"/>
              </a:spcBef>
              <a:spcAft>
                <a:spcPts val="0"/>
              </a:spcAft>
              <a:buClr>
                <a:schemeClr val="lt1"/>
              </a:buClr>
              <a:buSzPts val="1400"/>
              <a:buNone/>
              <a:defRPr>
                <a:solidFill>
                  <a:schemeClr val="lt1"/>
                </a:solidFill>
              </a:defRPr>
            </a:lvl9pPr>
          </a:lstStyle>
          <a:p>
            <a:endParaRPr/>
          </a:p>
        </p:txBody>
      </p:sp>
      <p:sp>
        <p:nvSpPr>
          <p:cNvPr id="510" name="Google Shape;510;p86"/>
          <p:cNvSpPr txBox="1">
            <a:spLocks noGrp="1"/>
          </p:cNvSpPr>
          <p:nvPr>
            <p:ph type="subTitle" idx="1"/>
          </p:nvPr>
        </p:nvSpPr>
        <p:spPr>
          <a:xfrm>
            <a:off x="3776475" y="640675"/>
            <a:ext cx="4919400" cy="2463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11" name="Google Shape;511;p86"/>
          <p:cNvSpPr txBox="1">
            <a:spLocks noGrp="1"/>
          </p:cNvSpPr>
          <p:nvPr>
            <p:ph type="body" idx="3"/>
          </p:nvPr>
        </p:nvSpPr>
        <p:spPr>
          <a:xfrm>
            <a:off x="3776475" y="1735875"/>
            <a:ext cx="4919400" cy="24405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Clr>
                <a:schemeClr val="lt1"/>
              </a:buClr>
              <a:buSzPts val="1600"/>
              <a:buNone/>
              <a:defRPr b="1">
                <a:solidFill>
                  <a:schemeClr val="lt1"/>
                </a:solidFill>
              </a:defRPr>
            </a:lvl1pPr>
            <a:lvl2pPr marL="914400" lvl="1" indent="-228600" algn="l">
              <a:lnSpc>
                <a:spcPct val="115000"/>
              </a:lnSpc>
              <a:spcBef>
                <a:spcPts val="400"/>
              </a:spcBef>
              <a:spcAft>
                <a:spcPts val="0"/>
              </a:spcAft>
              <a:buClr>
                <a:schemeClr val="lt1"/>
              </a:buClr>
              <a:buSzPts val="1600"/>
              <a:buNone/>
              <a:defRPr b="1">
                <a:solidFill>
                  <a:schemeClr val="lt1"/>
                </a:solidFill>
              </a:defRPr>
            </a:lvl2pPr>
            <a:lvl3pPr marL="1371600" lvl="2" indent="-228600" algn="l">
              <a:lnSpc>
                <a:spcPct val="115000"/>
              </a:lnSpc>
              <a:spcBef>
                <a:spcPts val="400"/>
              </a:spcBef>
              <a:spcAft>
                <a:spcPts val="0"/>
              </a:spcAft>
              <a:buClr>
                <a:schemeClr val="lt1"/>
              </a:buClr>
              <a:buSzPts val="1600"/>
              <a:buNone/>
              <a:defRPr b="1">
                <a:solidFill>
                  <a:schemeClr val="lt1"/>
                </a:solidFill>
              </a:defRPr>
            </a:lvl3pPr>
            <a:lvl4pPr marL="1828800" lvl="3" indent="-228600" algn="l">
              <a:lnSpc>
                <a:spcPct val="115000"/>
              </a:lnSpc>
              <a:spcBef>
                <a:spcPts val="400"/>
              </a:spcBef>
              <a:spcAft>
                <a:spcPts val="0"/>
              </a:spcAft>
              <a:buClr>
                <a:schemeClr val="lt1"/>
              </a:buClr>
              <a:buSzPts val="1600"/>
              <a:buNone/>
              <a:defRPr b="1">
                <a:solidFill>
                  <a:schemeClr val="lt1"/>
                </a:solidFill>
              </a:defRPr>
            </a:lvl4pPr>
            <a:lvl5pPr marL="2286000" lvl="4" indent="-228600" algn="l">
              <a:lnSpc>
                <a:spcPct val="115000"/>
              </a:lnSpc>
              <a:spcBef>
                <a:spcPts val="400"/>
              </a:spcBef>
              <a:spcAft>
                <a:spcPts val="0"/>
              </a:spcAft>
              <a:buClr>
                <a:schemeClr val="lt1"/>
              </a:buClr>
              <a:buSzPts val="1600"/>
              <a:buNone/>
              <a:defRPr b="1">
                <a:solidFill>
                  <a:schemeClr val="lt1"/>
                </a:solidFill>
              </a:defRPr>
            </a:lvl5pPr>
            <a:lvl6pPr marL="2743200" lvl="5" indent="-228600" algn="l">
              <a:lnSpc>
                <a:spcPct val="115000"/>
              </a:lnSpc>
              <a:spcBef>
                <a:spcPts val="400"/>
              </a:spcBef>
              <a:spcAft>
                <a:spcPts val="0"/>
              </a:spcAft>
              <a:buClr>
                <a:schemeClr val="lt1"/>
              </a:buClr>
              <a:buSzPts val="1600"/>
              <a:buNone/>
              <a:defRPr b="1">
                <a:solidFill>
                  <a:schemeClr val="lt1"/>
                </a:solidFill>
              </a:defRPr>
            </a:lvl6pPr>
            <a:lvl7pPr marL="3200400" lvl="6" indent="-228600" algn="l">
              <a:lnSpc>
                <a:spcPct val="115000"/>
              </a:lnSpc>
              <a:spcBef>
                <a:spcPts val="400"/>
              </a:spcBef>
              <a:spcAft>
                <a:spcPts val="0"/>
              </a:spcAft>
              <a:buClr>
                <a:schemeClr val="lt1"/>
              </a:buClr>
              <a:buSzPts val="1600"/>
              <a:buNone/>
              <a:defRPr b="1">
                <a:solidFill>
                  <a:schemeClr val="lt1"/>
                </a:solidFill>
              </a:defRPr>
            </a:lvl7pPr>
            <a:lvl8pPr marL="3657600" lvl="7" indent="-228600" algn="l">
              <a:lnSpc>
                <a:spcPct val="115000"/>
              </a:lnSpc>
              <a:spcBef>
                <a:spcPts val="400"/>
              </a:spcBef>
              <a:spcAft>
                <a:spcPts val="0"/>
              </a:spcAft>
              <a:buClr>
                <a:schemeClr val="lt1"/>
              </a:buClr>
              <a:buSzPts val="1600"/>
              <a:buNone/>
              <a:defRPr b="1">
                <a:solidFill>
                  <a:schemeClr val="lt1"/>
                </a:solidFill>
              </a:defRPr>
            </a:lvl8pPr>
            <a:lvl9pPr marL="4114800" lvl="8" indent="-228600" algn="l">
              <a:lnSpc>
                <a:spcPct val="115000"/>
              </a:lnSpc>
              <a:spcBef>
                <a:spcPts val="400"/>
              </a:spcBef>
              <a:spcAft>
                <a:spcPts val="400"/>
              </a:spcAft>
              <a:buClr>
                <a:schemeClr val="lt1"/>
              </a:buClr>
              <a:buSzPts val="1600"/>
              <a:buNone/>
              <a:defRPr b="1">
                <a:solidFill>
                  <a:schemeClr val="lt1"/>
                </a:solidFill>
              </a:defRPr>
            </a:lvl9pPr>
          </a:lstStyle>
          <a:p>
            <a:endParaRPr/>
          </a:p>
        </p:txBody>
      </p:sp>
      <p:sp>
        <p:nvSpPr>
          <p:cNvPr id="508" name="Google Shape;508;p86">
            <a:extLst>
              <a:ext uri="{C183D7F6-B498-43B3-948B-1728B52AA6E4}">
                <adec:decorative xmlns:adec="http://schemas.microsoft.com/office/drawing/2017/decorative" val="1"/>
              </a:ext>
            </a:extLst>
          </p:cNvPr>
          <p:cNvSpPr>
            <a:spLocks noGrp="1"/>
          </p:cNvSpPr>
          <p:nvPr>
            <p:ph type="pic" idx="2"/>
          </p:nvPr>
        </p:nvSpPr>
        <p:spPr>
          <a:xfrm>
            <a:off x="740675" y="990300"/>
            <a:ext cx="2194500" cy="2218800"/>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5 Text and photo slide - Gold">
  <p:cSld name="CUSTOM_23_1_1_1_1_1_1_2_1_1_2">
    <p:spTree>
      <p:nvGrpSpPr>
        <p:cNvPr id="1" name="Shape 512"/>
        <p:cNvGrpSpPr/>
        <p:nvPr/>
      </p:nvGrpSpPr>
      <p:grpSpPr>
        <a:xfrm>
          <a:off x="0" y="0"/>
          <a:ext cx="0" cy="0"/>
          <a:chOff x="0" y="0"/>
          <a:chExt cx="0" cy="0"/>
        </a:xfrm>
      </p:grpSpPr>
      <p:sp>
        <p:nvSpPr>
          <p:cNvPr id="515" name="Google Shape;515;p87"/>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17" name="Google Shape;517;p87"/>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16" name="Google Shape;516;p87"/>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13" name="Google Shape;513;p87">
            <a:extLst>
              <a:ext uri="{C183D7F6-B498-43B3-948B-1728B52AA6E4}">
                <adec:decorative xmlns:adec="http://schemas.microsoft.com/office/drawing/2017/decorative" val="1"/>
              </a:ext>
            </a:extLst>
          </p:cNvPr>
          <p:cNvSpPr txBox="1"/>
          <p:nvPr/>
        </p:nvSpPr>
        <p:spPr>
          <a:xfrm>
            <a:off x="0" y="0"/>
            <a:ext cx="4197000" cy="3904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14" name="Google Shape;514;p87">
            <a:extLst>
              <a:ext uri="{C183D7F6-B498-43B3-948B-1728B52AA6E4}">
                <adec:decorative xmlns:adec="http://schemas.microsoft.com/office/drawing/2017/decorative" val="1"/>
              </a:ext>
            </a:extLst>
          </p:cNvPr>
          <p:cNvSpPr>
            <a:spLocks noGrp="1"/>
          </p:cNvSpPr>
          <p:nvPr>
            <p:ph type="pic" idx="2"/>
          </p:nvPr>
        </p:nvSpPr>
        <p:spPr>
          <a:xfrm>
            <a:off x="420625" y="399050"/>
            <a:ext cx="4091400" cy="37773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5 Text and photo slide - Maroon">
  <p:cSld name="CUSTOM_23_1_1_1_1_1_1_2_1_1_2_1">
    <p:spTree>
      <p:nvGrpSpPr>
        <p:cNvPr id="1" name="Shape 518"/>
        <p:cNvGrpSpPr/>
        <p:nvPr/>
      </p:nvGrpSpPr>
      <p:grpSpPr>
        <a:xfrm>
          <a:off x="0" y="0"/>
          <a:ext cx="0" cy="0"/>
          <a:chOff x="0" y="0"/>
          <a:chExt cx="0" cy="0"/>
        </a:xfrm>
      </p:grpSpPr>
      <p:sp>
        <p:nvSpPr>
          <p:cNvPr id="521" name="Google Shape;521;p88"/>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23" name="Google Shape;523;p88"/>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22" name="Google Shape;522;p88"/>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19" name="Google Shape;519;p88"/>
          <p:cNvSpPr txBox="1"/>
          <p:nvPr/>
        </p:nvSpPr>
        <p:spPr>
          <a:xfrm>
            <a:off x="0" y="0"/>
            <a:ext cx="4197000" cy="3904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20" name="Google Shape;520;p88"/>
          <p:cNvSpPr>
            <a:spLocks noGrp="1"/>
          </p:cNvSpPr>
          <p:nvPr>
            <p:ph type="pic" idx="2"/>
          </p:nvPr>
        </p:nvSpPr>
        <p:spPr>
          <a:xfrm>
            <a:off x="420625" y="399050"/>
            <a:ext cx="4091400" cy="37773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2 Title slide - Maroon">
  <p:cSld name="CUSTOM_19_1_3_1_1">
    <p:bg>
      <p:bgPr>
        <a:solidFill>
          <a:schemeClr val="accent2"/>
        </a:solid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endParaRPr/>
          </a:p>
        </p:txBody>
      </p:sp>
      <p:sp>
        <p:nvSpPr>
          <p:cNvPr id="50" name="Google Shape;50;p11"/>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endParaRPr/>
          </a:p>
        </p:txBody>
      </p:sp>
      <p:pic>
        <p:nvPicPr>
          <p:cNvPr id="51" name="Google Shape;51;p11" descr="Arizona State Univerity logo"/>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6 Text and photo slide - 1 photo - Gold">
  <p:cSld name="CUSTOM_22_1_1_1_1_1_1_1_1_1_1">
    <p:spTree>
      <p:nvGrpSpPr>
        <p:cNvPr id="1" name="Shape 524"/>
        <p:cNvGrpSpPr/>
        <p:nvPr/>
      </p:nvGrpSpPr>
      <p:grpSpPr>
        <a:xfrm>
          <a:off x="0" y="0"/>
          <a:ext cx="0" cy="0"/>
          <a:chOff x="0" y="0"/>
          <a:chExt cx="0" cy="0"/>
        </a:xfrm>
      </p:grpSpPr>
      <p:sp>
        <p:nvSpPr>
          <p:cNvPr id="527" name="Google Shape;527;p89"/>
          <p:cNvSpPr txBox="1">
            <a:spLocks noGrp="1"/>
          </p:cNvSpPr>
          <p:nvPr>
            <p:ph type="title"/>
          </p:nvPr>
        </p:nvSpPr>
        <p:spPr>
          <a:xfrm>
            <a:off x="420625" y="633350"/>
            <a:ext cx="4103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29" name="Google Shape;529;p89"/>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28" name="Google Shape;528;p89"/>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25" name="Google Shape;525;p89">
            <a:extLst>
              <a:ext uri="{C183D7F6-B498-43B3-948B-1728B52AA6E4}">
                <adec:decorative xmlns:adec="http://schemas.microsoft.com/office/drawing/2017/decorative" val="1"/>
              </a:ext>
            </a:extLst>
          </p:cNvPr>
          <p:cNvSpPr/>
          <p:nvPr/>
        </p:nvSpPr>
        <p:spPr>
          <a:xfrm>
            <a:off x="7863850" y="-2275"/>
            <a:ext cx="128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9">
            <a:extLst>
              <a:ext uri="{C183D7F6-B498-43B3-948B-1728B52AA6E4}">
                <adec:decorative xmlns:adec="http://schemas.microsoft.com/office/drawing/2017/decorative" val="1"/>
              </a:ext>
            </a:extLst>
          </p:cNvPr>
          <p:cNvSpPr>
            <a:spLocks noGrp="1"/>
          </p:cNvSpPr>
          <p:nvPr>
            <p:ph type="pic" idx="2"/>
          </p:nvPr>
        </p:nvSpPr>
        <p:spPr>
          <a:xfrm>
            <a:off x="5038350" y="320050"/>
            <a:ext cx="3767100" cy="45081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6 Text and photo slide - 1 photo - Maroon">
  <p:cSld name="CUSTOM_22_1_1_1_1_1_1_1_1_1_1_2">
    <p:spTree>
      <p:nvGrpSpPr>
        <p:cNvPr id="1" name="Shape 530"/>
        <p:cNvGrpSpPr/>
        <p:nvPr/>
      </p:nvGrpSpPr>
      <p:grpSpPr>
        <a:xfrm>
          <a:off x="0" y="0"/>
          <a:ext cx="0" cy="0"/>
          <a:chOff x="0" y="0"/>
          <a:chExt cx="0" cy="0"/>
        </a:xfrm>
      </p:grpSpPr>
      <p:sp>
        <p:nvSpPr>
          <p:cNvPr id="533" name="Google Shape;533;p90"/>
          <p:cNvSpPr txBox="1">
            <a:spLocks noGrp="1"/>
          </p:cNvSpPr>
          <p:nvPr>
            <p:ph type="title"/>
          </p:nvPr>
        </p:nvSpPr>
        <p:spPr>
          <a:xfrm>
            <a:off x="420625" y="633350"/>
            <a:ext cx="4103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35" name="Google Shape;535;p90"/>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34" name="Google Shape;534;p90"/>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31" name="Google Shape;531;p90">
            <a:extLst>
              <a:ext uri="{C183D7F6-B498-43B3-948B-1728B52AA6E4}">
                <adec:decorative xmlns:adec="http://schemas.microsoft.com/office/drawing/2017/decorative" val="1"/>
              </a:ext>
            </a:extLst>
          </p:cNvPr>
          <p:cNvSpPr/>
          <p:nvPr/>
        </p:nvSpPr>
        <p:spPr>
          <a:xfrm>
            <a:off x="7863850" y="-2275"/>
            <a:ext cx="1280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0">
            <a:extLst>
              <a:ext uri="{C183D7F6-B498-43B3-948B-1728B52AA6E4}">
                <adec:decorative xmlns:adec="http://schemas.microsoft.com/office/drawing/2017/decorative" val="1"/>
              </a:ext>
            </a:extLst>
          </p:cNvPr>
          <p:cNvSpPr>
            <a:spLocks noGrp="1"/>
          </p:cNvSpPr>
          <p:nvPr>
            <p:ph type="pic" idx="2"/>
          </p:nvPr>
        </p:nvSpPr>
        <p:spPr>
          <a:xfrm>
            <a:off x="5038350" y="320050"/>
            <a:ext cx="3767100" cy="45081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6 Text and photo slide - 3 photo - Gold">
  <p:cSld name="CUSTOM_23_1_1_1_1_2_1_1_1_1_1">
    <p:spTree>
      <p:nvGrpSpPr>
        <p:cNvPr id="1" name="Shape 536"/>
        <p:cNvGrpSpPr/>
        <p:nvPr/>
      </p:nvGrpSpPr>
      <p:grpSpPr>
        <a:xfrm>
          <a:off x="0" y="0"/>
          <a:ext cx="0" cy="0"/>
          <a:chOff x="0" y="0"/>
          <a:chExt cx="0" cy="0"/>
        </a:xfrm>
      </p:grpSpPr>
      <p:sp>
        <p:nvSpPr>
          <p:cNvPr id="541" name="Google Shape;541;p91"/>
          <p:cNvSpPr txBox="1">
            <a:spLocks noGrp="1"/>
          </p:cNvSpPr>
          <p:nvPr>
            <p:ph type="title"/>
          </p:nvPr>
        </p:nvSpPr>
        <p:spPr>
          <a:xfrm>
            <a:off x="420625" y="633350"/>
            <a:ext cx="36651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43" name="Google Shape;543;p91"/>
          <p:cNvSpPr txBox="1">
            <a:spLocks noGrp="1"/>
          </p:cNvSpPr>
          <p:nvPr>
            <p:ph type="subTitle" idx="5"/>
          </p:nvPr>
        </p:nvSpPr>
        <p:spPr>
          <a:xfrm>
            <a:off x="422299" y="320050"/>
            <a:ext cx="36651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42" name="Google Shape;542;p91"/>
          <p:cNvSpPr txBox="1">
            <a:spLocks noGrp="1"/>
          </p:cNvSpPr>
          <p:nvPr>
            <p:ph type="body" idx="1"/>
          </p:nvPr>
        </p:nvSpPr>
        <p:spPr>
          <a:xfrm>
            <a:off x="420892" y="1103325"/>
            <a:ext cx="36651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37" name="Google Shape;537;p91">
            <a:extLst>
              <a:ext uri="{C183D7F6-B498-43B3-948B-1728B52AA6E4}">
                <adec:decorative xmlns:adec="http://schemas.microsoft.com/office/drawing/2017/decorative" val="1"/>
              </a:ext>
            </a:extLst>
          </p:cNvPr>
          <p:cNvSpPr/>
          <p:nvPr/>
        </p:nvSpPr>
        <p:spPr>
          <a:xfrm>
            <a:off x="6611100" y="-2275"/>
            <a:ext cx="253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1">
            <a:extLst>
              <a:ext uri="{C183D7F6-B498-43B3-948B-1728B52AA6E4}">
                <adec:decorative xmlns:adec="http://schemas.microsoft.com/office/drawing/2017/decorative" val="1"/>
              </a:ext>
            </a:extLst>
          </p:cNvPr>
          <p:cNvSpPr>
            <a:spLocks noGrp="1"/>
          </p:cNvSpPr>
          <p:nvPr>
            <p:ph type="pic" idx="2"/>
          </p:nvPr>
        </p:nvSpPr>
        <p:spPr>
          <a:xfrm>
            <a:off x="7452350" y="530400"/>
            <a:ext cx="1353000" cy="4108500"/>
          </a:xfrm>
          <a:prstGeom prst="rect">
            <a:avLst/>
          </a:prstGeom>
          <a:noFill/>
          <a:ln>
            <a:noFill/>
          </a:ln>
        </p:spPr>
      </p:sp>
      <p:sp>
        <p:nvSpPr>
          <p:cNvPr id="539" name="Google Shape;539;p91">
            <a:extLst>
              <a:ext uri="{C183D7F6-B498-43B3-948B-1728B52AA6E4}">
                <adec:decorative xmlns:adec="http://schemas.microsoft.com/office/drawing/2017/decorative" val="1"/>
              </a:ext>
            </a:extLst>
          </p:cNvPr>
          <p:cNvSpPr>
            <a:spLocks noGrp="1"/>
          </p:cNvSpPr>
          <p:nvPr>
            <p:ph type="pic" idx="3"/>
          </p:nvPr>
        </p:nvSpPr>
        <p:spPr>
          <a:xfrm>
            <a:off x="4617725" y="530400"/>
            <a:ext cx="2782500" cy="1997700"/>
          </a:xfrm>
          <a:prstGeom prst="rect">
            <a:avLst/>
          </a:prstGeom>
          <a:noFill/>
          <a:ln>
            <a:noFill/>
          </a:ln>
        </p:spPr>
      </p:sp>
      <p:sp>
        <p:nvSpPr>
          <p:cNvPr id="540" name="Google Shape;540;p91">
            <a:extLst>
              <a:ext uri="{C183D7F6-B498-43B3-948B-1728B52AA6E4}">
                <adec:decorative xmlns:adec="http://schemas.microsoft.com/office/drawing/2017/decorative" val="1"/>
              </a:ext>
            </a:extLst>
          </p:cNvPr>
          <p:cNvSpPr>
            <a:spLocks noGrp="1"/>
          </p:cNvSpPr>
          <p:nvPr>
            <p:ph type="pic" idx="4"/>
          </p:nvPr>
        </p:nvSpPr>
        <p:spPr>
          <a:xfrm>
            <a:off x="4617725" y="2599800"/>
            <a:ext cx="2782500" cy="20391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6.6 Text and photo slide - 3 photo - Maroon">
  <p:cSld name="CUSTOM_23_1_1_1_1_2_1_1_1_1_1_1">
    <p:spTree>
      <p:nvGrpSpPr>
        <p:cNvPr id="1" name="Shape 544"/>
        <p:cNvGrpSpPr/>
        <p:nvPr/>
      </p:nvGrpSpPr>
      <p:grpSpPr>
        <a:xfrm>
          <a:off x="0" y="0"/>
          <a:ext cx="0" cy="0"/>
          <a:chOff x="0" y="0"/>
          <a:chExt cx="0" cy="0"/>
        </a:xfrm>
      </p:grpSpPr>
      <p:sp>
        <p:nvSpPr>
          <p:cNvPr id="549" name="Google Shape;549;p92"/>
          <p:cNvSpPr txBox="1">
            <a:spLocks noGrp="1"/>
          </p:cNvSpPr>
          <p:nvPr>
            <p:ph type="title"/>
          </p:nvPr>
        </p:nvSpPr>
        <p:spPr>
          <a:xfrm>
            <a:off x="420625" y="633350"/>
            <a:ext cx="36651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51" name="Google Shape;551;p92"/>
          <p:cNvSpPr txBox="1">
            <a:spLocks noGrp="1"/>
          </p:cNvSpPr>
          <p:nvPr>
            <p:ph type="subTitle" idx="5"/>
          </p:nvPr>
        </p:nvSpPr>
        <p:spPr>
          <a:xfrm>
            <a:off x="422299" y="320050"/>
            <a:ext cx="36651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50" name="Google Shape;550;p92"/>
          <p:cNvSpPr txBox="1">
            <a:spLocks noGrp="1"/>
          </p:cNvSpPr>
          <p:nvPr>
            <p:ph type="body" idx="1"/>
          </p:nvPr>
        </p:nvSpPr>
        <p:spPr>
          <a:xfrm>
            <a:off x="420892" y="1103325"/>
            <a:ext cx="36651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45" name="Google Shape;545;p92">
            <a:extLst>
              <a:ext uri="{C183D7F6-B498-43B3-948B-1728B52AA6E4}">
                <adec:decorative xmlns:adec="http://schemas.microsoft.com/office/drawing/2017/decorative" val="1"/>
              </a:ext>
            </a:extLst>
          </p:cNvPr>
          <p:cNvSpPr/>
          <p:nvPr/>
        </p:nvSpPr>
        <p:spPr>
          <a:xfrm>
            <a:off x="6611100" y="-2275"/>
            <a:ext cx="2532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2">
            <a:extLst>
              <a:ext uri="{C183D7F6-B498-43B3-948B-1728B52AA6E4}">
                <adec:decorative xmlns:adec="http://schemas.microsoft.com/office/drawing/2017/decorative" val="1"/>
              </a:ext>
            </a:extLst>
          </p:cNvPr>
          <p:cNvSpPr>
            <a:spLocks noGrp="1"/>
          </p:cNvSpPr>
          <p:nvPr>
            <p:ph type="pic" idx="2"/>
          </p:nvPr>
        </p:nvSpPr>
        <p:spPr>
          <a:xfrm>
            <a:off x="7452350" y="530400"/>
            <a:ext cx="1353000" cy="4108500"/>
          </a:xfrm>
          <a:prstGeom prst="rect">
            <a:avLst/>
          </a:prstGeom>
          <a:noFill/>
          <a:ln>
            <a:noFill/>
          </a:ln>
        </p:spPr>
      </p:sp>
      <p:sp>
        <p:nvSpPr>
          <p:cNvPr id="547" name="Google Shape;547;p92">
            <a:extLst>
              <a:ext uri="{C183D7F6-B498-43B3-948B-1728B52AA6E4}">
                <adec:decorative xmlns:adec="http://schemas.microsoft.com/office/drawing/2017/decorative" val="1"/>
              </a:ext>
            </a:extLst>
          </p:cNvPr>
          <p:cNvSpPr>
            <a:spLocks noGrp="1"/>
          </p:cNvSpPr>
          <p:nvPr>
            <p:ph type="pic" idx="3"/>
          </p:nvPr>
        </p:nvSpPr>
        <p:spPr>
          <a:xfrm>
            <a:off x="4617725" y="530400"/>
            <a:ext cx="2782500" cy="1997700"/>
          </a:xfrm>
          <a:prstGeom prst="rect">
            <a:avLst/>
          </a:prstGeom>
          <a:noFill/>
          <a:ln>
            <a:noFill/>
          </a:ln>
        </p:spPr>
      </p:sp>
      <p:sp>
        <p:nvSpPr>
          <p:cNvPr id="548" name="Google Shape;548;p92">
            <a:extLst>
              <a:ext uri="{C183D7F6-B498-43B3-948B-1728B52AA6E4}">
                <adec:decorative xmlns:adec="http://schemas.microsoft.com/office/drawing/2017/decorative" val="1"/>
              </a:ext>
            </a:extLst>
          </p:cNvPr>
          <p:cNvSpPr>
            <a:spLocks noGrp="1"/>
          </p:cNvSpPr>
          <p:nvPr>
            <p:ph type="pic" idx="4"/>
          </p:nvPr>
        </p:nvSpPr>
        <p:spPr>
          <a:xfrm>
            <a:off x="4617725" y="2599800"/>
            <a:ext cx="2782500" cy="20391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7 Text and photo slide - Gold">
  <p:cSld name="CUSTOM_23_1_1_1_1_1_1_1_1_1_1_2">
    <p:spTree>
      <p:nvGrpSpPr>
        <p:cNvPr id="1" name="Shape 552"/>
        <p:cNvGrpSpPr/>
        <p:nvPr/>
      </p:nvGrpSpPr>
      <p:grpSpPr>
        <a:xfrm>
          <a:off x="0" y="0"/>
          <a:ext cx="0" cy="0"/>
          <a:chOff x="0" y="0"/>
          <a:chExt cx="0" cy="0"/>
        </a:xfrm>
      </p:grpSpPr>
      <p:sp>
        <p:nvSpPr>
          <p:cNvPr id="555" name="Google Shape;555;p93"/>
          <p:cNvSpPr txBox="1">
            <a:spLocks noGrp="1"/>
          </p:cNvSpPr>
          <p:nvPr>
            <p:ph type="title"/>
          </p:nvPr>
        </p:nvSpPr>
        <p:spPr>
          <a:xfrm>
            <a:off x="420625" y="633350"/>
            <a:ext cx="4103700" cy="3612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57" name="Google Shape;557;p93"/>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56" name="Google Shape;556;p93"/>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53" name="Google Shape;553;p93">
            <a:extLst>
              <a:ext uri="{C183D7F6-B498-43B3-948B-1728B52AA6E4}">
                <adec:decorative xmlns:adec="http://schemas.microsoft.com/office/drawing/2017/decorative" val="1"/>
              </a:ext>
            </a:extLst>
          </p:cNvPr>
          <p:cNvSpPr/>
          <p:nvPr/>
        </p:nvSpPr>
        <p:spPr>
          <a:xfrm>
            <a:off x="5087375" y="315475"/>
            <a:ext cx="3781500" cy="451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93">
            <a:extLst>
              <a:ext uri="{C183D7F6-B498-43B3-948B-1728B52AA6E4}">
                <adec:decorative xmlns:adec="http://schemas.microsoft.com/office/drawing/2017/decorative" val="1"/>
              </a:ext>
            </a:extLst>
          </p:cNvPr>
          <p:cNvSpPr>
            <a:spLocks noGrp="1"/>
          </p:cNvSpPr>
          <p:nvPr>
            <p:ph type="pic" idx="2"/>
          </p:nvPr>
        </p:nvSpPr>
        <p:spPr>
          <a:xfrm>
            <a:off x="5362500" y="561175"/>
            <a:ext cx="3781500" cy="402120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7 Text and photo slide - Maroon">
  <p:cSld name="CUSTOM_23_1_1_1_1_1_1_1_1_1_1_2_1">
    <p:spTree>
      <p:nvGrpSpPr>
        <p:cNvPr id="1" name="Shape 558"/>
        <p:cNvGrpSpPr/>
        <p:nvPr/>
      </p:nvGrpSpPr>
      <p:grpSpPr>
        <a:xfrm>
          <a:off x="0" y="0"/>
          <a:ext cx="0" cy="0"/>
          <a:chOff x="0" y="0"/>
          <a:chExt cx="0" cy="0"/>
        </a:xfrm>
      </p:grpSpPr>
      <p:sp>
        <p:nvSpPr>
          <p:cNvPr id="561" name="Google Shape;561;p94"/>
          <p:cNvSpPr txBox="1">
            <a:spLocks noGrp="1"/>
          </p:cNvSpPr>
          <p:nvPr>
            <p:ph type="title"/>
          </p:nvPr>
        </p:nvSpPr>
        <p:spPr>
          <a:xfrm>
            <a:off x="420625" y="633350"/>
            <a:ext cx="4103700" cy="3612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563" name="Google Shape;563;p94"/>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62" name="Google Shape;562;p94"/>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endParaRPr/>
          </a:p>
        </p:txBody>
      </p:sp>
      <p:sp>
        <p:nvSpPr>
          <p:cNvPr id="559" name="Google Shape;559;p94">
            <a:extLst>
              <a:ext uri="{C183D7F6-B498-43B3-948B-1728B52AA6E4}">
                <adec:decorative xmlns:adec="http://schemas.microsoft.com/office/drawing/2017/decorative" val="1"/>
              </a:ext>
            </a:extLst>
          </p:cNvPr>
          <p:cNvSpPr/>
          <p:nvPr/>
        </p:nvSpPr>
        <p:spPr>
          <a:xfrm>
            <a:off x="5087375" y="315475"/>
            <a:ext cx="3781500" cy="451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94">
            <a:extLst>
              <a:ext uri="{C183D7F6-B498-43B3-948B-1728B52AA6E4}">
                <adec:decorative xmlns:adec="http://schemas.microsoft.com/office/drawing/2017/decorative" val="1"/>
              </a:ext>
            </a:extLst>
          </p:cNvPr>
          <p:cNvSpPr>
            <a:spLocks noGrp="1"/>
          </p:cNvSpPr>
          <p:nvPr>
            <p:ph type="pic" idx="2"/>
          </p:nvPr>
        </p:nvSpPr>
        <p:spPr>
          <a:xfrm>
            <a:off x="5362500" y="561175"/>
            <a:ext cx="3781500" cy="40212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8 Text and photo slide - Gold">
  <p:cSld name="CUSTOM_23_1_1_2_1_1_1_1_1_1_1">
    <p:spTree>
      <p:nvGrpSpPr>
        <p:cNvPr id="1" name="Shape 564"/>
        <p:cNvGrpSpPr/>
        <p:nvPr/>
      </p:nvGrpSpPr>
      <p:grpSpPr>
        <a:xfrm>
          <a:off x="0" y="0"/>
          <a:ext cx="0" cy="0"/>
          <a:chOff x="0" y="0"/>
          <a:chExt cx="0" cy="0"/>
        </a:xfrm>
      </p:grpSpPr>
      <p:sp>
        <p:nvSpPr>
          <p:cNvPr id="565" name="Google Shape;565;p95">
            <a:extLst>
              <a:ext uri="{C183D7F6-B498-43B3-948B-1728B52AA6E4}">
                <adec:decorative xmlns:adec="http://schemas.microsoft.com/office/drawing/2017/decorative" val="1"/>
              </a:ext>
            </a:extLst>
          </p:cNvPr>
          <p:cNvSpPr/>
          <p:nvPr/>
        </p:nvSpPr>
        <p:spPr>
          <a:xfrm>
            <a:off x="320050" y="886975"/>
            <a:ext cx="7543800" cy="33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5"/>
          <p:cNvSpPr txBox="1">
            <a:spLocks noGrp="1"/>
          </p:cNvSpPr>
          <p:nvPr>
            <p:ph type="title"/>
          </p:nvPr>
        </p:nvSpPr>
        <p:spPr>
          <a:xfrm>
            <a:off x="600075" y="1144150"/>
            <a:ext cx="2335200" cy="624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567" name="Google Shape;567;p95"/>
          <p:cNvSpPr txBox="1">
            <a:spLocks noGrp="1"/>
          </p:cNvSpPr>
          <p:nvPr>
            <p:ph type="body" idx="1"/>
          </p:nvPr>
        </p:nvSpPr>
        <p:spPr>
          <a:xfrm>
            <a:off x="591625" y="1873100"/>
            <a:ext cx="2343600" cy="20994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68" name="Google Shape;568;p95">
            <a:extLst>
              <a:ext uri="{C183D7F6-B498-43B3-948B-1728B52AA6E4}">
                <adec:decorative xmlns:adec="http://schemas.microsoft.com/office/drawing/2017/decorative" val="1"/>
              </a:ext>
            </a:extLst>
          </p:cNvPr>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569" name="Google Shape;569;p95">
            <a:extLst>
              <a:ext uri="{C183D7F6-B498-43B3-948B-1728B52AA6E4}">
                <adec:decorative xmlns:adec="http://schemas.microsoft.com/office/drawing/2017/decorative" val="1"/>
              </a:ext>
            </a:extLst>
          </p:cNvPr>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570" name="Google Shape;570;p95">
            <a:extLst>
              <a:ext uri="{C183D7F6-B498-43B3-948B-1728B52AA6E4}">
                <adec:decorative xmlns:adec="http://schemas.microsoft.com/office/drawing/2017/decorative" val="1"/>
              </a:ext>
            </a:extLst>
          </p:cNvPr>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6.8 Text and photo slide - Black">
  <p:cSld name="CUSTOM_23_1_1_2_1_1_1_1_1_1_1_1">
    <p:spTree>
      <p:nvGrpSpPr>
        <p:cNvPr id="1" name="Shape 571"/>
        <p:cNvGrpSpPr/>
        <p:nvPr/>
      </p:nvGrpSpPr>
      <p:grpSpPr>
        <a:xfrm>
          <a:off x="0" y="0"/>
          <a:ext cx="0" cy="0"/>
          <a:chOff x="0" y="0"/>
          <a:chExt cx="0" cy="0"/>
        </a:xfrm>
      </p:grpSpPr>
      <p:sp>
        <p:nvSpPr>
          <p:cNvPr id="572" name="Google Shape;572;p96">
            <a:extLst>
              <a:ext uri="{C183D7F6-B498-43B3-948B-1728B52AA6E4}">
                <adec:decorative xmlns:adec="http://schemas.microsoft.com/office/drawing/2017/decorative" val="1"/>
              </a:ext>
            </a:extLst>
          </p:cNvPr>
          <p:cNvSpPr/>
          <p:nvPr/>
        </p:nvSpPr>
        <p:spPr>
          <a:xfrm>
            <a:off x="320050" y="886975"/>
            <a:ext cx="7543800" cy="337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6"/>
          <p:cNvSpPr txBox="1">
            <a:spLocks noGrp="1"/>
          </p:cNvSpPr>
          <p:nvPr>
            <p:ph type="title"/>
          </p:nvPr>
        </p:nvSpPr>
        <p:spPr>
          <a:xfrm>
            <a:off x="600075" y="1144150"/>
            <a:ext cx="2335200" cy="6249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400"/>
              <a:buNone/>
              <a:defRPr sz="2400">
                <a:solidFill>
                  <a:schemeClr val="lt1"/>
                </a:solidFill>
              </a:defRPr>
            </a:lvl2pPr>
            <a:lvl3pPr lvl="2">
              <a:spcBef>
                <a:spcPts val="800"/>
              </a:spcBef>
              <a:spcAft>
                <a:spcPts val="0"/>
              </a:spcAft>
              <a:buClr>
                <a:schemeClr val="lt1"/>
              </a:buClr>
              <a:buSzPts val="2400"/>
              <a:buNone/>
              <a:defRPr sz="2400">
                <a:solidFill>
                  <a:schemeClr val="lt1"/>
                </a:solidFill>
              </a:defRPr>
            </a:lvl3pPr>
            <a:lvl4pPr lvl="3">
              <a:spcBef>
                <a:spcPts val="800"/>
              </a:spcBef>
              <a:spcAft>
                <a:spcPts val="0"/>
              </a:spcAft>
              <a:buClr>
                <a:schemeClr val="lt1"/>
              </a:buClr>
              <a:buSzPts val="2400"/>
              <a:buNone/>
              <a:defRPr sz="2400">
                <a:solidFill>
                  <a:schemeClr val="lt1"/>
                </a:solidFill>
              </a:defRPr>
            </a:lvl4pPr>
            <a:lvl5pPr lvl="4">
              <a:spcBef>
                <a:spcPts val="800"/>
              </a:spcBef>
              <a:spcAft>
                <a:spcPts val="0"/>
              </a:spcAft>
              <a:buClr>
                <a:schemeClr val="lt1"/>
              </a:buClr>
              <a:buSzPts val="2400"/>
              <a:buNone/>
              <a:defRPr sz="2400">
                <a:solidFill>
                  <a:schemeClr val="lt1"/>
                </a:solidFill>
              </a:defRPr>
            </a:lvl5pPr>
            <a:lvl6pPr lvl="5">
              <a:spcBef>
                <a:spcPts val="800"/>
              </a:spcBef>
              <a:spcAft>
                <a:spcPts val="0"/>
              </a:spcAft>
              <a:buClr>
                <a:schemeClr val="lt1"/>
              </a:buClr>
              <a:buSzPts val="2400"/>
              <a:buNone/>
              <a:defRPr sz="2400">
                <a:solidFill>
                  <a:schemeClr val="lt1"/>
                </a:solidFill>
              </a:defRPr>
            </a:lvl6pPr>
            <a:lvl7pPr lvl="6">
              <a:spcBef>
                <a:spcPts val="800"/>
              </a:spcBef>
              <a:spcAft>
                <a:spcPts val="0"/>
              </a:spcAft>
              <a:buClr>
                <a:schemeClr val="lt1"/>
              </a:buClr>
              <a:buSzPts val="2400"/>
              <a:buNone/>
              <a:defRPr sz="2400">
                <a:solidFill>
                  <a:schemeClr val="lt1"/>
                </a:solidFill>
              </a:defRPr>
            </a:lvl7pPr>
            <a:lvl8pPr lvl="7">
              <a:spcBef>
                <a:spcPts val="800"/>
              </a:spcBef>
              <a:spcAft>
                <a:spcPts val="0"/>
              </a:spcAft>
              <a:buClr>
                <a:schemeClr val="lt1"/>
              </a:buClr>
              <a:buSzPts val="2400"/>
              <a:buNone/>
              <a:defRPr sz="2400">
                <a:solidFill>
                  <a:schemeClr val="lt1"/>
                </a:solidFill>
              </a:defRPr>
            </a:lvl8pPr>
            <a:lvl9pPr lvl="8">
              <a:spcBef>
                <a:spcPts val="800"/>
              </a:spcBef>
              <a:spcAft>
                <a:spcPts val="800"/>
              </a:spcAft>
              <a:buClr>
                <a:schemeClr val="lt1"/>
              </a:buClr>
              <a:buSzPts val="2400"/>
              <a:buNone/>
              <a:defRPr sz="2400">
                <a:solidFill>
                  <a:schemeClr val="lt1"/>
                </a:solidFill>
              </a:defRPr>
            </a:lvl9pPr>
          </a:lstStyle>
          <a:p>
            <a:endParaRPr/>
          </a:p>
        </p:txBody>
      </p:sp>
      <p:sp>
        <p:nvSpPr>
          <p:cNvPr id="574" name="Google Shape;574;p96"/>
          <p:cNvSpPr txBox="1">
            <a:spLocks noGrp="1"/>
          </p:cNvSpPr>
          <p:nvPr>
            <p:ph type="body" idx="1"/>
          </p:nvPr>
        </p:nvSpPr>
        <p:spPr>
          <a:xfrm>
            <a:off x="591625" y="1873100"/>
            <a:ext cx="2343600" cy="2099400"/>
          </a:xfrm>
          <a:prstGeom prst="rect">
            <a:avLst/>
          </a:prstGeom>
        </p:spPr>
        <p:txBody>
          <a:bodyPr spcFirstLastPara="1" wrap="square" lIns="0" tIns="0" rIns="0" bIns="0" anchor="t" anchorCtr="0">
            <a:norm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800"/>
              </a:spcBef>
              <a:spcAft>
                <a:spcPts val="0"/>
              </a:spcAft>
              <a:buClr>
                <a:schemeClr val="lt1"/>
              </a:buClr>
              <a:buSzPts val="1400"/>
              <a:buChar char="○"/>
              <a:defRPr sz="1400">
                <a:solidFill>
                  <a:schemeClr val="lt1"/>
                </a:solidFill>
              </a:defRPr>
            </a:lvl2pPr>
            <a:lvl3pPr marL="1371600" lvl="2" indent="-317500">
              <a:spcBef>
                <a:spcPts val="800"/>
              </a:spcBef>
              <a:spcAft>
                <a:spcPts val="0"/>
              </a:spcAft>
              <a:buClr>
                <a:schemeClr val="lt1"/>
              </a:buClr>
              <a:buSzPts val="1400"/>
              <a:buChar char="■"/>
              <a:defRPr sz="1400">
                <a:solidFill>
                  <a:schemeClr val="lt1"/>
                </a:solidFill>
              </a:defRPr>
            </a:lvl3pPr>
            <a:lvl4pPr marL="1828800" lvl="3" indent="-317500">
              <a:spcBef>
                <a:spcPts val="800"/>
              </a:spcBef>
              <a:spcAft>
                <a:spcPts val="0"/>
              </a:spcAft>
              <a:buClr>
                <a:schemeClr val="lt1"/>
              </a:buClr>
              <a:buSzPts val="1400"/>
              <a:buChar char="●"/>
              <a:defRPr sz="1400">
                <a:solidFill>
                  <a:schemeClr val="lt1"/>
                </a:solidFill>
              </a:defRPr>
            </a:lvl4pPr>
            <a:lvl5pPr marL="2286000" lvl="4" indent="-317500">
              <a:spcBef>
                <a:spcPts val="800"/>
              </a:spcBef>
              <a:spcAft>
                <a:spcPts val="0"/>
              </a:spcAft>
              <a:buClr>
                <a:schemeClr val="lt1"/>
              </a:buClr>
              <a:buSzPts val="1400"/>
              <a:buChar char="○"/>
              <a:defRPr sz="1400">
                <a:solidFill>
                  <a:schemeClr val="lt1"/>
                </a:solidFill>
              </a:defRPr>
            </a:lvl5pPr>
            <a:lvl6pPr marL="2743200" lvl="5" indent="-317500">
              <a:spcBef>
                <a:spcPts val="800"/>
              </a:spcBef>
              <a:spcAft>
                <a:spcPts val="0"/>
              </a:spcAft>
              <a:buClr>
                <a:schemeClr val="lt1"/>
              </a:buClr>
              <a:buSzPts val="1400"/>
              <a:buChar char="■"/>
              <a:defRPr sz="1400">
                <a:solidFill>
                  <a:schemeClr val="lt1"/>
                </a:solidFill>
              </a:defRPr>
            </a:lvl6pPr>
            <a:lvl7pPr marL="3200400" lvl="6" indent="-317500">
              <a:spcBef>
                <a:spcPts val="800"/>
              </a:spcBef>
              <a:spcAft>
                <a:spcPts val="0"/>
              </a:spcAft>
              <a:buClr>
                <a:schemeClr val="lt1"/>
              </a:buClr>
              <a:buSzPts val="1400"/>
              <a:buChar char="●"/>
              <a:defRPr sz="1400">
                <a:solidFill>
                  <a:schemeClr val="lt1"/>
                </a:solidFill>
              </a:defRPr>
            </a:lvl7pPr>
            <a:lvl8pPr marL="3657600" lvl="7" indent="-317500">
              <a:spcBef>
                <a:spcPts val="800"/>
              </a:spcBef>
              <a:spcAft>
                <a:spcPts val="0"/>
              </a:spcAft>
              <a:buClr>
                <a:schemeClr val="lt1"/>
              </a:buClr>
              <a:buSzPts val="1400"/>
              <a:buChar char="○"/>
              <a:defRPr sz="1400">
                <a:solidFill>
                  <a:schemeClr val="lt1"/>
                </a:solidFill>
              </a:defRPr>
            </a:lvl8pPr>
            <a:lvl9pPr marL="4114800" lvl="8" indent="-317500">
              <a:spcBef>
                <a:spcPts val="800"/>
              </a:spcBef>
              <a:spcAft>
                <a:spcPts val="800"/>
              </a:spcAft>
              <a:buClr>
                <a:schemeClr val="lt1"/>
              </a:buClr>
              <a:buSzPts val="1400"/>
              <a:buChar char="■"/>
              <a:defRPr sz="1400">
                <a:solidFill>
                  <a:schemeClr val="lt1"/>
                </a:solidFill>
              </a:defRPr>
            </a:lvl9pPr>
          </a:lstStyle>
          <a:p>
            <a:endParaRPr/>
          </a:p>
        </p:txBody>
      </p:sp>
      <p:sp>
        <p:nvSpPr>
          <p:cNvPr id="575" name="Google Shape;575;p96">
            <a:extLst>
              <a:ext uri="{C183D7F6-B498-43B3-948B-1728B52AA6E4}">
                <adec:decorative xmlns:adec="http://schemas.microsoft.com/office/drawing/2017/decorative" val="1"/>
              </a:ext>
            </a:extLst>
          </p:cNvPr>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576" name="Google Shape;576;p96">
            <a:extLst>
              <a:ext uri="{C183D7F6-B498-43B3-948B-1728B52AA6E4}">
                <adec:decorative xmlns:adec="http://schemas.microsoft.com/office/drawing/2017/decorative" val="1"/>
              </a:ext>
            </a:extLst>
          </p:cNvPr>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577" name="Google Shape;577;p96">
            <a:extLst>
              <a:ext uri="{C183D7F6-B498-43B3-948B-1728B52AA6E4}">
                <adec:decorative xmlns:adec="http://schemas.microsoft.com/office/drawing/2017/decorative" val="1"/>
              </a:ext>
            </a:extLst>
          </p:cNvPr>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6.9 Text and photo slide - 3 cards">
  <p:cSld name="CUSTOM_25_1_1_2">
    <p:spTree>
      <p:nvGrpSpPr>
        <p:cNvPr id="1" name="Shape 578"/>
        <p:cNvGrpSpPr/>
        <p:nvPr/>
      </p:nvGrpSpPr>
      <p:grpSpPr>
        <a:xfrm>
          <a:off x="0" y="0"/>
          <a:ext cx="0" cy="0"/>
          <a:chOff x="0" y="0"/>
          <a:chExt cx="0" cy="0"/>
        </a:xfrm>
      </p:grpSpPr>
      <p:sp>
        <p:nvSpPr>
          <p:cNvPr id="583" name="Google Shape;583;p97">
            <a:extLst>
              <a:ext uri="{C183D7F6-B498-43B3-948B-1728B52AA6E4}">
                <adec:decorative xmlns:adec="http://schemas.microsoft.com/office/drawing/2017/decorative" val="0"/>
              </a:ext>
            </a:extLst>
          </p:cNvPr>
          <p:cNvSpPr txBox="1">
            <a:spLocks noGrp="1"/>
          </p:cNvSpPr>
          <p:nvPr>
            <p:ph type="title"/>
          </p:nvPr>
        </p:nvSpPr>
        <p:spPr>
          <a:xfrm>
            <a:off x="420625" y="320050"/>
            <a:ext cx="8275200" cy="436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579" name="Card 1">
            <a:extLst>
              <a:ext uri="{C183D7F6-B498-43B3-948B-1728B52AA6E4}">
                <adec:decorative xmlns:adec="http://schemas.microsoft.com/office/drawing/2017/decorative" val="1"/>
              </a:ext>
            </a:extLst>
          </p:cNvPr>
          <p:cNvSpPr/>
          <p:nvPr/>
        </p:nvSpPr>
        <p:spPr>
          <a:xfrm>
            <a:off x="420625"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1" name="Google Shape;581;p97">
            <a:extLst>
              <a:ext uri="{C183D7F6-B498-43B3-948B-1728B52AA6E4}">
                <adec:decorative xmlns:adec="http://schemas.microsoft.com/office/drawing/2017/decorative" val="1"/>
              </a:ext>
            </a:extLst>
          </p:cNvPr>
          <p:cNvSpPr>
            <a:spLocks noGrp="1"/>
          </p:cNvSpPr>
          <p:nvPr>
            <p:ph type="pic" idx="2"/>
          </p:nvPr>
        </p:nvSpPr>
        <p:spPr>
          <a:xfrm>
            <a:off x="420625" y="994550"/>
            <a:ext cx="2414100" cy="1337400"/>
          </a:xfrm>
          <a:prstGeom prst="rect">
            <a:avLst/>
          </a:prstGeom>
          <a:noFill/>
          <a:ln>
            <a:noFill/>
          </a:ln>
        </p:spPr>
      </p:sp>
      <p:sp>
        <p:nvSpPr>
          <p:cNvPr id="582" name="Google Shape;582;p97"/>
          <p:cNvSpPr txBox="1">
            <a:spLocks noGrp="1"/>
          </p:cNvSpPr>
          <p:nvPr>
            <p:ph type="subTitle" idx="3"/>
          </p:nvPr>
        </p:nvSpPr>
        <p:spPr>
          <a:xfrm>
            <a:off x="631983"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80" name="Google Shape;580;p97"/>
          <p:cNvSpPr txBox="1">
            <a:spLocks noGrp="1"/>
          </p:cNvSpPr>
          <p:nvPr>
            <p:ph type="body" idx="1"/>
          </p:nvPr>
        </p:nvSpPr>
        <p:spPr>
          <a:xfrm>
            <a:off x="627850"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84" name="Card 2">
            <a:extLst>
              <a:ext uri="{C183D7F6-B498-43B3-948B-1728B52AA6E4}">
                <adec:decorative xmlns:adec="http://schemas.microsoft.com/office/drawing/2017/decorative" val="1"/>
              </a:ext>
            </a:extLst>
          </p:cNvPr>
          <p:cNvSpPr/>
          <p:nvPr/>
        </p:nvSpPr>
        <p:spPr>
          <a:xfrm>
            <a:off x="3364950"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6" name="Google Shape;586;p97">
            <a:extLst>
              <a:ext uri="{C183D7F6-B498-43B3-948B-1728B52AA6E4}">
                <adec:decorative xmlns:adec="http://schemas.microsoft.com/office/drawing/2017/decorative" val="1"/>
              </a:ext>
            </a:extLst>
          </p:cNvPr>
          <p:cNvSpPr>
            <a:spLocks noGrp="1"/>
          </p:cNvSpPr>
          <p:nvPr>
            <p:ph type="pic" idx="5"/>
          </p:nvPr>
        </p:nvSpPr>
        <p:spPr>
          <a:xfrm>
            <a:off x="3364950" y="994550"/>
            <a:ext cx="2414100" cy="1337400"/>
          </a:xfrm>
          <a:prstGeom prst="rect">
            <a:avLst/>
          </a:prstGeom>
          <a:noFill/>
          <a:ln>
            <a:noFill/>
          </a:ln>
        </p:spPr>
      </p:sp>
      <p:sp>
        <p:nvSpPr>
          <p:cNvPr id="587" name="Google Shape;587;p97"/>
          <p:cNvSpPr txBox="1">
            <a:spLocks noGrp="1"/>
          </p:cNvSpPr>
          <p:nvPr>
            <p:ph type="subTitle" idx="6"/>
          </p:nvPr>
        </p:nvSpPr>
        <p:spPr>
          <a:xfrm>
            <a:off x="3576308"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85" name="Google Shape;585;p97"/>
          <p:cNvSpPr txBox="1">
            <a:spLocks noGrp="1"/>
          </p:cNvSpPr>
          <p:nvPr>
            <p:ph type="body" idx="4"/>
          </p:nvPr>
        </p:nvSpPr>
        <p:spPr>
          <a:xfrm>
            <a:off x="3572175"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88" name="Card 3">
            <a:extLst>
              <a:ext uri="{C183D7F6-B498-43B3-948B-1728B52AA6E4}">
                <adec:decorative xmlns:adec="http://schemas.microsoft.com/office/drawing/2017/decorative" val="1"/>
              </a:ext>
            </a:extLst>
          </p:cNvPr>
          <p:cNvSpPr/>
          <p:nvPr/>
        </p:nvSpPr>
        <p:spPr>
          <a:xfrm>
            <a:off x="6281850"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97">
            <a:extLst>
              <a:ext uri="{C183D7F6-B498-43B3-948B-1728B52AA6E4}">
                <adec:decorative xmlns:adec="http://schemas.microsoft.com/office/drawing/2017/decorative" val="1"/>
              </a:ext>
            </a:extLst>
          </p:cNvPr>
          <p:cNvSpPr>
            <a:spLocks noGrp="1"/>
          </p:cNvSpPr>
          <p:nvPr>
            <p:ph type="pic" idx="8"/>
          </p:nvPr>
        </p:nvSpPr>
        <p:spPr>
          <a:xfrm>
            <a:off x="6281850" y="994550"/>
            <a:ext cx="2414100" cy="1337400"/>
          </a:xfrm>
          <a:prstGeom prst="rect">
            <a:avLst/>
          </a:prstGeom>
          <a:noFill/>
          <a:ln>
            <a:noFill/>
          </a:ln>
        </p:spPr>
      </p:sp>
      <p:sp>
        <p:nvSpPr>
          <p:cNvPr id="591" name="Google Shape;591;p97"/>
          <p:cNvSpPr txBox="1">
            <a:spLocks noGrp="1"/>
          </p:cNvSpPr>
          <p:nvPr>
            <p:ph type="subTitle" idx="9"/>
          </p:nvPr>
        </p:nvSpPr>
        <p:spPr>
          <a:xfrm>
            <a:off x="6493208"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89" name="Google Shape;589;p97"/>
          <p:cNvSpPr txBox="1">
            <a:spLocks noGrp="1"/>
          </p:cNvSpPr>
          <p:nvPr>
            <p:ph type="body" idx="7"/>
          </p:nvPr>
        </p:nvSpPr>
        <p:spPr>
          <a:xfrm>
            <a:off x="6489075"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9 Text and photo slide - 4 cards">
  <p:cSld name="CUSTOM_25_1_1_2_1">
    <p:spTree>
      <p:nvGrpSpPr>
        <p:cNvPr id="1" name="Shape 592"/>
        <p:cNvGrpSpPr/>
        <p:nvPr/>
      </p:nvGrpSpPr>
      <p:grpSpPr>
        <a:xfrm>
          <a:off x="0" y="0"/>
          <a:ext cx="0" cy="0"/>
          <a:chOff x="0" y="0"/>
          <a:chExt cx="0" cy="0"/>
        </a:xfrm>
      </p:grpSpPr>
      <p:sp>
        <p:nvSpPr>
          <p:cNvPr id="597" name="Google Shape;597;p98"/>
          <p:cNvSpPr txBox="1">
            <a:spLocks noGrp="1"/>
          </p:cNvSpPr>
          <p:nvPr>
            <p:ph type="title"/>
          </p:nvPr>
        </p:nvSpPr>
        <p:spPr>
          <a:xfrm>
            <a:off x="420625" y="320050"/>
            <a:ext cx="8275200" cy="436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dirty="0"/>
          </a:p>
        </p:txBody>
      </p:sp>
      <p:sp>
        <p:nvSpPr>
          <p:cNvPr id="593" name="Card 1">
            <a:extLst>
              <a:ext uri="{C183D7F6-B498-43B3-948B-1728B52AA6E4}">
                <adec:decorative xmlns:adec="http://schemas.microsoft.com/office/drawing/2017/decorative" val="1"/>
              </a:ext>
            </a:extLst>
          </p:cNvPr>
          <p:cNvSpPr/>
          <p:nvPr/>
        </p:nvSpPr>
        <p:spPr>
          <a:xfrm>
            <a:off x="4206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98">
            <a:extLst>
              <a:ext uri="{C183D7F6-B498-43B3-948B-1728B52AA6E4}">
                <adec:decorative xmlns:adec="http://schemas.microsoft.com/office/drawing/2017/decorative" val="1"/>
              </a:ext>
            </a:extLst>
          </p:cNvPr>
          <p:cNvSpPr>
            <a:spLocks noGrp="1"/>
          </p:cNvSpPr>
          <p:nvPr>
            <p:ph type="pic" idx="2"/>
          </p:nvPr>
        </p:nvSpPr>
        <p:spPr>
          <a:xfrm>
            <a:off x="420625" y="994550"/>
            <a:ext cx="1993500" cy="1337400"/>
          </a:xfrm>
          <a:prstGeom prst="rect">
            <a:avLst/>
          </a:prstGeom>
          <a:noFill/>
          <a:ln>
            <a:noFill/>
          </a:ln>
        </p:spPr>
      </p:sp>
      <p:sp>
        <p:nvSpPr>
          <p:cNvPr id="596" name="Google Shape;596;p98"/>
          <p:cNvSpPr txBox="1">
            <a:spLocks noGrp="1"/>
          </p:cNvSpPr>
          <p:nvPr>
            <p:ph type="subTitle" idx="3"/>
          </p:nvPr>
        </p:nvSpPr>
        <p:spPr>
          <a:xfrm>
            <a:off x="595150" y="2504375"/>
            <a:ext cx="1635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594" name="Google Shape;594;p98"/>
          <p:cNvSpPr txBox="1">
            <a:spLocks noGrp="1"/>
          </p:cNvSpPr>
          <p:nvPr>
            <p:ph type="body" idx="1"/>
          </p:nvPr>
        </p:nvSpPr>
        <p:spPr>
          <a:xfrm>
            <a:off x="591737" y="282395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8" name="Card 2">
            <a:extLst>
              <a:ext uri="{C183D7F6-B498-43B3-948B-1728B52AA6E4}">
                <adec:decorative xmlns:adec="http://schemas.microsoft.com/office/drawing/2017/decorative" val="1"/>
              </a:ext>
            </a:extLst>
          </p:cNvPr>
          <p:cNvSpPr/>
          <p:nvPr/>
        </p:nvSpPr>
        <p:spPr>
          <a:xfrm>
            <a:off x="2514600"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 name="Google Shape;600;p98">
            <a:extLst>
              <a:ext uri="{C183D7F6-B498-43B3-948B-1728B52AA6E4}">
                <adec:decorative xmlns:adec="http://schemas.microsoft.com/office/drawing/2017/decorative" val="1"/>
              </a:ext>
            </a:extLst>
          </p:cNvPr>
          <p:cNvSpPr>
            <a:spLocks noGrp="1"/>
          </p:cNvSpPr>
          <p:nvPr>
            <p:ph type="pic" idx="5"/>
          </p:nvPr>
        </p:nvSpPr>
        <p:spPr>
          <a:xfrm>
            <a:off x="2514600" y="994550"/>
            <a:ext cx="1993500" cy="1337400"/>
          </a:xfrm>
          <a:prstGeom prst="rect">
            <a:avLst/>
          </a:prstGeom>
          <a:noFill/>
          <a:ln>
            <a:noFill/>
          </a:ln>
        </p:spPr>
      </p:sp>
      <p:sp>
        <p:nvSpPr>
          <p:cNvPr id="601" name="Google Shape;601;p98"/>
          <p:cNvSpPr txBox="1">
            <a:spLocks noGrp="1"/>
          </p:cNvSpPr>
          <p:nvPr>
            <p:ph type="subTitle" idx="6"/>
          </p:nvPr>
        </p:nvSpPr>
        <p:spPr>
          <a:xfrm>
            <a:off x="2689125"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endParaRPr/>
          </a:p>
        </p:txBody>
      </p:sp>
      <p:sp>
        <p:nvSpPr>
          <p:cNvPr id="599" name="Google Shape;599;p98"/>
          <p:cNvSpPr txBox="1">
            <a:spLocks noGrp="1"/>
          </p:cNvSpPr>
          <p:nvPr>
            <p:ph type="body" idx="4"/>
          </p:nvPr>
        </p:nvSpPr>
        <p:spPr>
          <a:xfrm>
            <a:off x="2685712"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602" name="Card 3">
            <a:extLst>
              <a:ext uri="{C183D7F6-B498-43B3-948B-1728B52AA6E4}">
                <adec:decorative xmlns:adec="http://schemas.microsoft.com/office/drawing/2017/decorative" val="1"/>
              </a:ext>
            </a:extLst>
          </p:cNvPr>
          <p:cNvSpPr/>
          <p:nvPr/>
        </p:nvSpPr>
        <p:spPr>
          <a:xfrm>
            <a:off x="46177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98">
            <a:extLst>
              <a:ext uri="{C183D7F6-B498-43B3-948B-1728B52AA6E4}">
                <adec:decorative xmlns:adec="http://schemas.microsoft.com/office/drawing/2017/decorative" val="1"/>
              </a:ext>
            </a:extLst>
          </p:cNvPr>
          <p:cNvSpPr>
            <a:spLocks noGrp="1"/>
          </p:cNvSpPr>
          <p:nvPr>
            <p:ph type="pic" idx="8"/>
          </p:nvPr>
        </p:nvSpPr>
        <p:spPr>
          <a:xfrm>
            <a:off x="4617725" y="994550"/>
            <a:ext cx="1993500" cy="1337400"/>
          </a:xfrm>
          <a:prstGeom prst="rect">
            <a:avLst/>
          </a:prstGeom>
          <a:noFill/>
          <a:ln>
            <a:noFill/>
          </a:ln>
        </p:spPr>
      </p:sp>
      <p:sp>
        <p:nvSpPr>
          <p:cNvPr id="605" name="Google Shape;605;p98"/>
          <p:cNvSpPr txBox="1">
            <a:spLocks noGrp="1"/>
          </p:cNvSpPr>
          <p:nvPr>
            <p:ph type="subTitle" idx="9"/>
          </p:nvPr>
        </p:nvSpPr>
        <p:spPr>
          <a:xfrm>
            <a:off x="4792250"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endParaRPr/>
          </a:p>
        </p:txBody>
      </p:sp>
      <p:sp>
        <p:nvSpPr>
          <p:cNvPr id="603" name="Google Shape;603;p98"/>
          <p:cNvSpPr txBox="1">
            <a:spLocks noGrp="1"/>
          </p:cNvSpPr>
          <p:nvPr>
            <p:ph type="body" idx="7"/>
          </p:nvPr>
        </p:nvSpPr>
        <p:spPr>
          <a:xfrm>
            <a:off x="4788837"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606" name="Card 4">
            <a:extLst>
              <a:ext uri="{C183D7F6-B498-43B3-948B-1728B52AA6E4}">
                <adec:decorative xmlns:adec="http://schemas.microsoft.com/office/drawing/2017/decorative" val="1"/>
              </a:ext>
            </a:extLst>
          </p:cNvPr>
          <p:cNvSpPr/>
          <p:nvPr/>
        </p:nvSpPr>
        <p:spPr>
          <a:xfrm>
            <a:off x="67023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98">
            <a:extLst>
              <a:ext uri="{C183D7F6-B498-43B3-948B-1728B52AA6E4}">
                <adec:decorative xmlns:adec="http://schemas.microsoft.com/office/drawing/2017/decorative" val="1"/>
              </a:ext>
            </a:extLst>
          </p:cNvPr>
          <p:cNvSpPr>
            <a:spLocks noGrp="1"/>
          </p:cNvSpPr>
          <p:nvPr>
            <p:ph type="pic" idx="14"/>
          </p:nvPr>
        </p:nvSpPr>
        <p:spPr>
          <a:xfrm>
            <a:off x="6702325" y="994550"/>
            <a:ext cx="1993500" cy="1337400"/>
          </a:xfrm>
          <a:prstGeom prst="rect">
            <a:avLst/>
          </a:prstGeom>
          <a:noFill/>
          <a:ln>
            <a:noFill/>
          </a:ln>
        </p:spPr>
      </p:sp>
      <p:sp>
        <p:nvSpPr>
          <p:cNvPr id="609" name="Google Shape;609;p98"/>
          <p:cNvSpPr txBox="1">
            <a:spLocks noGrp="1"/>
          </p:cNvSpPr>
          <p:nvPr>
            <p:ph type="subTitle" idx="15"/>
          </p:nvPr>
        </p:nvSpPr>
        <p:spPr>
          <a:xfrm>
            <a:off x="6876850"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endParaRPr/>
          </a:p>
        </p:txBody>
      </p:sp>
      <p:sp>
        <p:nvSpPr>
          <p:cNvPr id="607" name="Google Shape;607;p98"/>
          <p:cNvSpPr txBox="1">
            <a:spLocks noGrp="1"/>
          </p:cNvSpPr>
          <p:nvPr>
            <p:ph type="body" idx="13"/>
          </p:nvPr>
        </p:nvSpPr>
        <p:spPr>
          <a:xfrm>
            <a:off x="6873437"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Agenda slide options →">
  <p:cSld name="CUSTOM_21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and schedule slides</a:t>
            </a:r>
            <a:endParaRPr sz="7200" b="1">
              <a:solidFill>
                <a:srgbClr val="FFFFFF"/>
              </a:solidFill>
              <a:highlight>
                <a:srgbClr val="191919"/>
              </a:highlight>
            </a:endParaRPr>
          </a:p>
        </p:txBody>
      </p:sp>
      <p:sp>
        <p:nvSpPr>
          <p:cNvPr id="60" name="Google Shape;60;p13">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6.10 Text and photo slide - Right" userDrawn="1">
  <p:cSld name="CUSTOM_22_1_1_1_1_1_1_2_1_1_1">
    <p:spTree>
      <p:nvGrpSpPr>
        <p:cNvPr id="1" name="Shape 610"/>
        <p:cNvGrpSpPr/>
        <p:nvPr/>
      </p:nvGrpSpPr>
      <p:grpSpPr>
        <a:xfrm>
          <a:off x="0" y="0"/>
          <a:ext cx="0" cy="0"/>
          <a:chOff x="0" y="0"/>
          <a:chExt cx="0" cy="0"/>
        </a:xfrm>
      </p:grpSpPr>
      <p:sp>
        <p:nvSpPr>
          <p:cNvPr id="612" name="Google Shape;612;p99">
            <a:extLst>
              <a:ext uri="{C183D7F6-B498-43B3-948B-1728B52AA6E4}">
                <adec:decorative xmlns:adec="http://schemas.microsoft.com/office/drawing/2017/decorative" val="1"/>
              </a:ext>
            </a:extLst>
          </p:cNvPr>
          <p:cNvSpPr>
            <a:spLocks noGrp="1"/>
          </p:cNvSpPr>
          <p:nvPr>
            <p:ph type="pic" idx="2"/>
          </p:nvPr>
        </p:nvSpPr>
        <p:spPr>
          <a:xfrm>
            <a:off x="0" y="-9225"/>
            <a:ext cx="9144000" cy="5153400"/>
          </a:xfrm>
          <a:prstGeom prst="rect">
            <a:avLst/>
          </a:prstGeom>
          <a:noFill/>
          <a:ln>
            <a:noFill/>
          </a:ln>
        </p:spPr>
      </p:sp>
      <p:sp>
        <p:nvSpPr>
          <p:cNvPr id="613" name="Google Shape;613;p99"/>
          <p:cNvSpPr txBox="1">
            <a:spLocks noGrp="1"/>
          </p:cNvSpPr>
          <p:nvPr>
            <p:ph type="title" idx="3"/>
          </p:nvPr>
        </p:nvSpPr>
        <p:spPr>
          <a:xfrm>
            <a:off x="5356075" y="326850"/>
            <a:ext cx="3347400" cy="4827600"/>
          </a:xfrm>
          <a:prstGeom prst="rect">
            <a:avLst/>
          </a:prstGeom>
          <a:solidFill>
            <a:srgbClr val="FFFFFF">
              <a:alpha val="91060"/>
            </a:srgbClr>
          </a:solidFill>
        </p:spPr>
        <p:txBody>
          <a:bodyPr spcFirstLastPara="1" wrap="square" lIns="228600" tIns="137150" rIns="228600" bIns="91425" anchor="t" anchorCtr="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14" name="Google Shape;614;p99"/>
          <p:cNvSpPr txBox="1">
            <a:spLocks noGrp="1"/>
          </p:cNvSpPr>
          <p:nvPr>
            <p:ph type="body" idx="1"/>
          </p:nvPr>
        </p:nvSpPr>
        <p:spPr>
          <a:xfrm>
            <a:off x="5594275" y="994550"/>
            <a:ext cx="2799900" cy="3833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6.10 Text and photo slide - Left">
  <p:cSld name="CUSTOM_23_1_1_1_1_1_1_2_1_1_1">
    <p:spTree>
      <p:nvGrpSpPr>
        <p:cNvPr id="1" name="Shape 615"/>
        <p:cNvGrpSpPr/>
        <p:nvPr/>
      </p:nvGrpSpPr>
      <p:grpSpPr>
        <a:xfrm>
          <a:off x="0" y="0"/>
          <a:ext cx="0" cy="0"/>
          <a:chOff x="0" y="0"/>
          <a:chExt cx="0" cy="0"/>
        </a:xfrm>
      </p:grpSpPr>
      <p:sp>
        <p:nvSpPr>
          <p:cNvPr id="616" name="Google Shape;616;p100">
            <a:extLst>
              <a:ext uri="{C183D7F6-B498-43B3-948B-1728B52AA6E4}">
                <adec:decorative xmlns:adec="http://schemas.microsoft.com/office/drawing/2017/decorative" val="1"/>
              </a:ext>
            </a:extLst>
          </p:cNvPr>
          <p:cNvSpPr>
            <a:spLocks noGrp="1"/>
          </p:cNvSpPr>
          <p:nvPr>
            <p:ph type="pic" idx="2"/>
          </p:nvPr>
        </p:nvSpPr>
        <p:spPr>
          <a:xfrm>
            <a:off x="0" y="-9225"/>
            <a:ext cx="9162600" cy="5163600"/>
          </a:xfrm>
          <a:prstGeom prst="rect">
            <a:avLst/>
          </a:prstGeom>
          <a:noFill/>
          <a:ln>
            <a:noFill/>
          </a:ln>
        </p:spPr>
      </p:sp>
      <p:sp>
        <p:nvSpPr>
          <p:cNvPr id="617" name="Google Shape;617;p100"/>
          <p:cNvSpPr txBox="1">
            <a:spLocks noGrp="1"/>
          </p:cNvSpPr>
          <p:nvPr>
            <p:ph type="title"/>
          </p:nvPr>
        </p:nvSpPr>
        <p:spPr>
          <a:xfrm>
            <a:off x="420275" y="326850"/>
            <a:ext cx="3347400" cy="4827600"/>
          </a:xfrm>
          <a:prstGeom prst="rect">
            <a:avLst/>
          </a:prstGeom>
          <a:solidFill>
            <a:srgbClr val="FFFFFF">
              <a:alpha val="91060"/>
            </a:srgbClr>
          </a:solidFill>
        </p:spPr>
        <p:txBody>
          <a:bodyPr spcFirstLastPara="1" wrap="square" lIns="228600" tIns="137150" rIns="228600" bIns="91425" anchor="t" anchorCtr="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18" name="Google Shape;618;p100"/>
          <p:cNvSpPr txBox="1">
            <a:spLocks noGrp="1"/>
          </p:cNvSpPr>
          <p:nvPr>
            <p:ph type="body" idx="1"/>
          </p:nvPr>
        </p:nvSpPr>
        <p:spPr>
          <a:xfrm>
            <a:off x="658475" y="994550"/>
            <a:ext cx="2799900" cy="3833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6.11 Text and photo slide - News layout">
  <p:cSld name="CUSTOM_23_1_1_1_1_1_1_2_1_3">
    <p:spTree>
      <p:nvGrpSpPr>
        <p:cNvPr id="1" name="Shape 619"/>
        <p:cNvGrpSpPr/>
        <p:nvPr/>
      </p:nvGrpSpPr>
      <p:grpSpPr>
        <a:xfrm>
          <a:off x="0" y="0"/>
          <a:ext cx="0" cy="0"/>
          <a:chOff x="0" y="0"/>
          <a:chExt cx="0" cy="0"/>
        </a:xfrm>
      </p:grpSpPr>
      <p:sp>
        <p:nvSpPr>
          <p:cNvPr id="620" name="Google Shape;620;p101">
            <a:extLst>
              <a:ext uri="{C183D7F6-B498-43B3-948B-1728B52AA6E4}">
                <adec:decorative xmlns:adec="http://schemas.microsoft.com/office/drawing/2017/decorative" val="1"/>
              </a:ext>
            </a:extLst>
          </p:cNvPr>
          <p:cNvSpPr>
            <a:spLocks noGrp="1"/>
          </p:cNvSpPr>
          <p:nvPr>
            <p:ph type="pic" idx="2"/>
          </p:nvPr>
        </p:nvSpPr>
        <p:spPr>
          <a:xfrm>
            <a:off x="9225" y="-9225"/>
            <a:ext cx="9144000" cy="2429400"/>
          </a:xfrm>
          <a:prstGeom prst="rect">
            <a:avLst/>
          </a:prstGeom>
          <a:noFill/>
          <a:ln>
            <a:noFill/>
          </a:ln>
        </p:spPr>
      </p:sp>
      <p:sp>
        <p:nvSpPr>
          <p:cNvPr id="621" name="Google Shape;621;p101"/>
          <p:cNvSpPr txBox="1">
            <a:spLocks noGrp="1"/>
          </p:cNvSpPr>
          <p:nvPr>
            <p:ph type="title"/>
          </p:nvPr>
        </p:nvSpPr>
        <p:spPr>
          <a:xfrm>
            <a:off x="722550" y="1725450"/>
            <a:ext cx="7671600" cy="3102600"/>
          </a:xfrm>
          <a:prstGeom prst="rect">
            <a:avLst/>
          </a:prstGeom>
          <a:solidFill>
            <a:schemeClr val="lt1"/>
          </a:solidFill>
          <a:ln>
            <a:noFill/>
          </a:ln>
        </p:spPr>
        <p:txBody>
          <a:bodyPr spcFirstLastPara="1" wrap="square" lIns="182875" tIns="228600" rIns="228600" bIns="22860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22" name="Google Shape;622;p101"/>
          <p:cNvSpPr txBox="1">
            <a:spLocks noGrp="1"/>
          </p:cNvSpPr>
          <p:nvPr>
            <p:ph type="body" idx="1"/>
          </p:nvPr>
        </p:nvSpPr>
        <p:spPr>
          <a:xfrm>
            <a:off x="917225" y="2482075"/>
            <a:ext cx="7282500" cy="1694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7 Number and stat slide options →">
  <p:cSld name="CUSTOM_23_1_1_1_1_2_1_1_1_1_1_1_1_1_1_2_1">
    <p:bg>
      <p:bgPr>
        <a:solidFill>
          <a:schemeClr val="accent5"/>
        </a:solidFill>
        <a:effectLst/>
      </p:bgPr>
    </p:bg>
    <p:spTree>
      <p:nvGrpSpPr>
        <p:cNvPr id="1" name="Shape 623"/>
        <p:cNvGrpSpPr/>
        <p:nvPr/>
      </p:nvGrpSpPr>
      <p:grpSpPr>
        <a:xfrm>
          <a:off x="0" y="0"/>
          <a:ext cx="0" cy="0"/>
          <a:chOff x="0" y="0"/>
          <a:chExt cx="0" cy="0"/>
        </a:xfrm>
      </p:grpSpPr>
      <p:sp>
        <p:nvSpPr>
          <p:cNvPr id="624" name="Google Shape;624;p102"/>
          <p:cNvSpPr txBox="1"/>
          <p:nvPr/>
        </p:nvSpPr>
        <p:spPr>
          <a:xfrm>
            <a:off x="2411725" y="157424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Number and stat slides</a:t>
            </a:r>
            <a:endParaRPr sz="7200" b="1">
              <a:solidFill>
                <a:srgbClr val="FFFFFF"/>
              </a:solidFill>
              <a:highlight>
                <a:schemeClr val="dk1"/>
              </a:highlight>
            </a:endParaRPr>
          </a:p>
        </p:txBody>
      </p:sp>
      <p:sp>
        <p:nvSpPr>
          <p:cNvPr id="625" name="Google Shape;625;p102">
            <a:extLst>
              <a:ext uri="{C183D7F6-B498-43B3-948B-1728B52AA6E4}">
                <adec:decorative xmlns:adec="http://schemas.microsoft.com/office/drawing/2017/decorative" val="1"/>
              </a:ext>
            </a:extLst>
          </p:cNvPr>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7.1 Number and stat slide - 6 stats">
  <p:cSld name="CUSTOM_23_1_1_1_1_1_1_1_1_1_1_1">
    <p:spTree>
      <p:nvGrpSpPr>
        <p:cNvPr id="1" name="Shape 635"/>
        <p:cNvGrpSpPr/>
        <p:nvPr/>
      </p:nvGrpSpPr>
      <p:grpSpPr>
        <a:xfrm>
          <a:off x="0" y="0"/>
          <a:ext cx="0" cy="0"/>
          <a:chOff x="0" y="0"/>
          <a:chExt cx="0" cy="0"/>
        </a:xfrm>
      </p:grpSpPr>
      <p:sp>
        <p:nvSpPr>
          <p:cNvPr id="648" name="Google Shape;648;p104"/>
          <p:cNvSpPr txBox="1">
            <a:spLocks noGrp="1"/>
          </p:cNvSpPr>
          <p:nvPr>
            <p:ph type="title" idx="15"/>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49" name="Google Shape;649;p104"/>
          <p:cNvSpPr txBox="1">
            <a:spLocks noGrp="1"/>
          </p:cNvSpPr>
          <p:nvPr>
            <p:ph type="subTitle" idx="16"/>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639" name="Stat 1"/>
          <p:cNvSpPr txBox="1">
            <a:spLocks noGrp="1"/>
          </p:cNvSpPr>
          <p:nvPr>
            <p:ph type="title"/>
          </p:nvPr>
        </p:nvSpPr>
        <p:spPr>
          <a:xfrm>
            <a:off x="436825"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endParaRPr/>
          </a:p>
        </p:txBody>
      </p:sp>
      <p:sp>
        <p:nvSpPr>
          <p:cNvPr id="636" name="Google Shape;636;p104"/>
          <p:cNvSpPr txBox="1">
            <a:spLocks noGrp="1"/>
          </p:cNvSpPr>
          <p:nvPr>
            <p:ph type="body" idx="1"/>
          </p:nvPr>
        </p:nvSpPr>
        <p:spPr>
          <a:xfrm>
            <a:off x="420625" y="2235000"/>
            <a:ext cx="2414100" cy="3345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40" name="Stat 2"/>
          <p:cNvSpPr txBox="1">
            <a:spLocks noGrp="1"/>
          </p:cNvSpPr>
          <p:nvPr>
            <p:ph type="title" idx="4"/>
          </p:nvPr>
        </p:nvSpPr>
        <p:spPr>
          <a:xfrm>
            <a:off x="3353200"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endParaRPr/>
          </a:p>
        </p:txBody>
      </p:sp>
      <p:sp>
        <p:nvSpPr>
          <p:cNvPr id="637" name="Google Shape;637;p104"/>
          <p:cNvSpPr txBox="1">
            <a:spLocks noGrp="1"/>
          </p:cNvSpPr>
          <p:nvPr>
            <p:ph type="body" idx="2"/>
          </p:nvPr>
        </p:nvSpPr>
        <p:spPr>
          <a:xfrm>
            <a:off x="3353200" y="223500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41" name="Stat 3"/>
          <p:cNvSpPr txBox="1">
            <a:spLocks noGrp="1"/>
          </p:cNvSpPr>
          <p:nvPr>
            <p:ph type="title" idx="5"/>
          </p:nvPr>
        </p:nvSpPr>
        <p:spPr>
          <a:xfrm>
            <a:off x="6285775"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endParaRPr/>
          </a:p>
        </p:txBody>
      </p:sp>
      <p:sp>
        <p:nvSpPr>
          <p:cNvPr id="638" name="Google Shape;638;p104"/>
          <p:cNvSpPr txBox="1">
            <a:spLocks noGrp="1"/>
          </p:cNvSpPr>
          <p:nvPr>
            <p:ph type="body" idx="3"/>
          </p:nvPr>
        </p:nvSpPr>
        <p:spPr>
          <a:xfrm>
            <a:off x="6285775" y="223500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45" name="Stat 4"/>
          <p:cNvSpPr txBox="1">
            <a:spLocks noGrp="1"/>
          </p:cNvSpPr>
          <p:nvPr>
            <p:ph type="title" idx="9"/>
          </p:nvPr>
        </p:nvSpPr>
        <p:spPr>
          <a:xfrm>
            <a:off x="436825"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endParaRPr/>
          </a:p>
        </p:txBody>
      </p:sp>
      <p:sp>
        <p:nvSpPr>
          <p:cNvPr id="642" name="Google Shape;642;p104"/>
          <p:cNvSpPr txBox="1">
            <a:spLocks noGrp="1"/>
          </p:cNvSpPr>
          <p:nvPr>
            <p:ph type="body" idx="6"/>
          </p:nvPr>
        </p:nvSpPr>
        <p:spPr>
          <a:xfrm>
            <a:off x="420625"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46" name="Stat 5"/>
          <p:cNvSpPr txBox="1">
            <a:spLocks noGrp="1"/>
          </p:cNvSpPr>
          <p:nvPr>
            <p:ph type="title" idx="13"/>
          </p:nvPr>
        </p:nvSpPr>
        <p:spPr>
          <a:xfrm>
            <a:off x="3353200"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endParaRPr/>
          </a:p>
        </p:txBody>
      </p:sp>
      <p:sp>
        <p:nvSpPr>
          <p:cNvPr id="643" name="Google Shape;643;p104"/>
          <p:cNvSpPr txBox="1">
            <a:spLocks noGrp="1"/>
          </p:cNvSpPr>
          <p:nvPr>
            <p:ph type="body" idx="7"/>
          </p:nvPr>
        </p:nvSpPr>
        <p:spPr>
          <a:xfrm>
            <a:off x="3353200"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47" name="Stat 6"/>
          <p:cNvSpPr txBox="1">
            <a:spLocks noGrp="1"/>
          </p:cNvSpPr>
          <p:nvPr>
            <p:ph type="title" idx="14"/>
          </p:nvPr>
        </p:nvSpPr>
        <p:spPr>
          <a:xfrm>
            <a:off x="6285775"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endParaRPr/>
          </a:p>
        </p:txBody>
      </p:sp>
      <p:sp>
        <p:nvSpPr>
          <p:cNvPr id="644" name="Google Shape;644;p104"/>
          <p:cNvSpPr txBox="1">
            <a:spLocks noGrp="1"/>
          </p:cNvSpPr>
          <p:nvPr>
            <p:ph type="body" idx="8"/>
          </p:nvPr>
        </p:nvSpPr>
        <p:spPr>
          <a:xfrm>
            <a:off x="6285775"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2 Number and stat slide - 3 stats - Gold">
  <p:cSld name="CUSTOM_25_1_1">
    <p:bg>
      <p:bgPr>
        <a:solidFill>
          <a:schemeClr val="accent1"/>
        </a:solidFill>
        <a:effectLst/>
      </p:bgPr>
    </p:bg>
    <p:spTree>
      <p:nvGrpSpPr>
        <p:cNvPr id="1" name="Shape 650"/>
        <p:cNvGrpSpPr/>
        <p:nvPr/>
      </p:nvGrpSpPr>
      <p:grpSpPr>
        <a:xfrm>
          <a:off x="0" y="0"/>
          <a:ext cx="0" cy="0"/>
          <a:chOff x="0" y="0"/>
          <a:chExt cx="0" cy="0"/>
        </a:xfrm>
      </p:grpSpPr>
      <p:sp>
        <p:nvSpPr>
          <p:cNvPr id="653" name="Google Shape;653;p105"/>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dirty="0"/>
          </a:p>
        </p:txBody>
      </p:sp>
      <p:sp>
        <p:nvSpPr>
          <p:cNvPr id="654" name="Google Shape;654;p105"/>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651" name="Google Shape;651;p105">
            <a:extLst>
              <a:ext uri="{C183D7F6-B498-43B3-948B-1728B52AA6E4}">
                <adec:decorative xmlns:adec="http://schemas.microsoft.com/office/drawing/2017/decorative" val="1"/>
              </a:ext>
            </a:extLst>
          </p:cNvPr>
          <p:cNvSpPr/>
          <p:nvPr/>
        </p:nvSpPr>
        <p:spPr>
          <a:xfrm>
            <a:off x="4206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2" name="Google Shape;652;p105"/>
          <p:cNvSpPr txBox="1">
            <a:spLocks noGrp="1"/>
          </p:cNvSpPr>
          <p:nvPr>
            <p:ph type="title"/>
          </p:nvPr>
        </p:nvSpPr>
        <p:spPr>
          <a:xfrm>
            <a:off x="5797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55" name="Google Shape;655;p105"/>
          <p:cNvSpPr txBox="1">
            <a:spLocks noGrp="1"/>
          </p:cNvSpPr>
          <p:nvPr>
            <p:ph type="body" idx="3"/>
          </p:nvPr>
        </p:nvSpPr>
        <p:spPr>
          <a:xfrm>
            <a:off x="5797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56" name="Google Shape;656;p105">
            <a:extLst>
              <a:ext uri="{C183D7F6-B498-43B3-948B-1728B52AA6E4}">
                <adec:decorative xmlns:adec="http://schemas.microsoft.com/office/drawing/2017/decorative" val="1"/>
              </a:ext>
            </a:extLst>
          </p:cNvPr>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7" name="Google Shape;657;p105"/>
          <p:cNvSpPr txBox="1">
            <a:spLocks noGrp="1"/>
          </p:cNvSpPr>
          <p:nvPr>
            <p:ph type="title" idx="4"/>
          </p:nvPr>
        </p:nvSpPr>
        <p:spPr>
          <a:xfrm>
            <a:off x="3524075" y="19991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658" name="Google Shape;658;p105"/>
          <p:cNvSpPr txBox="1">
            <a:spLocks noGrp="1"/>
          </p:cNvSpPr>
          <p:nvPr>
            <p:ph type="body" idx="5"/>
          </p:nvPr>
        </p:nvSpPr>
        <p:spPr>
          <a:xfrm>
            <a:off x="3524075" y="24911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59" name="Google Shape;659;p105">
            <a:extLst>
              <a:ext uri="{C183D7F6-B498-43B3-948B-1728B52AA6E4}">
                <adec:decorative xmlns:adec="http://schemas.microsoft.com/office/drawing/2017/decorative" val="1"/>
              </a:ext>
            </a:extLst>
          </p:cNvPr>
          <p:cNvSpPr/>
          <p:nvPr/>
        </p:nvSpPr>
        <p:spPr>
          <a:xfrm>
            <a:off x="62910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0" name="Google Shape;660;p105"/>
          <p:cNvSpPr txBox="1">
            <a:spLocks noGrp="1"/>
          </p:cNvSpPr>
          <p:nvPr>
            <p:ph type="title" idx="6"/>
          </p:nvPr>
        </p:nvSpPr>
        <p:spPr>
          <a:xfrm>
            <a:off x="6450200" y="19991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661" name="Google Shape;661;p105"/>
          <p:cNvSpPr txBox="1">
            <a:spLocks noGrp="1"/>
          </p:cNvSpPr>
          <p:nvPr>
            <p:ph type="body" idx="7"/>
          </p:nvPr>
        </p:nvSpPr>
        <p:spPr>
          <a:xfrm>
            <a:off x="6450200" y="24911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7.2 Number and stat slide - 3 stats - Black">
  <p:cSld name="CUSTOM_25_1_1_3">
    <p:bg>
      <p:bgPr>
        <a:solidFill>
          <a:schemeClr val="dk1"/>
        </a:solidFill>
        <a:effectLst/>
      </p:bgPr>
    </p:bg>
    <p:spTree>
      <p:nvGrpSpPr>
        <p:cNvPr id="1" name="Shape 662"/>
        <p:cNvGrpSpPr/>
        <p:nvPr/>
      </p:nvGrpSpPr>
      <p:grpSpPr>
        <a:xfrm>
          <a:off x="0" y="0"/>
          <a:ext cx="0" cy="0"/>
          <a:chOff x="0" y="0"/>
          <a:chExt cx="0" cy="0"/>
        </a:xfrm>
      </p:grpSpPr>
      <p:sp>
        <p:nvSpPr>
          <p:cNvPr id="665" name="Google Shape;665;p106"/>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endParaRPr/>
          </a:p>
        </p:txBody>
      </p:sp>
      <p:sp>
        <p:nvSpPr>
          <p:cNvPr id="666" name="Google Shape;666;p106"/>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endParaRPr/>
          </a:p>
        </p:txBody>
      </p:sp>
      <p:sp>
        <p:nvSpPr>
          <p:cNvPr id="663" name="Google Shape;663;p106">
            <a:extLst>
              <a:ext uri="{C183D7F6-B498-43B3-948B-1728B52AA6E4}">
                <adec:decorative xmlns:adec="http://schemas.microsoft.com/office/drawing/2017/decorative" val="1"/>
              </a:ext>
            </a:extLst>
          </p:cNvPr>
          <p:cNvSpPr/>
          <p:nvPr/>
        </p:nvSpPr>
        <p:spPr>
          <a:xfrm>
            <a:off x="4206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106"/>
          <p:cNvSpPr txBox="1">
            <a:spLocks noGrp="1"/>
          </p:cNvSpPr>
          <p:nvPr>
            <p:ph type="title"/>
          </p:nvPr>
        </p:nvSpPr>
        <p:spPr>
          <a:xfrm>
            <a:off x="5797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67" name="Google Shape;667;p106"/>
          <p:cNvSpPr txBox="1">
            <a:spLocks noGrp="1"/>
          </p:cNvSpPr>
          <p:nvPr>
            <p:ph type="body" idx="3"/>
          </p:nvPr>
        </p:nvSpPr>
        <p:spPr>
          <a:xfrm>
            <a:off x="5797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68" name="Google Shape;668;p106">
            <a:extLst>
              <a:ext uri="{C183D7F6-B498-43B3-948B-1728B52AA6E4}">
                <adec:decorative xmlns:adec="http://schemas.microsoft.com/office/drawing/2017/decorative" val="1"/>
              </a:ext>
            </a:extLst>
          </p:cNvPr>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106"/>
          <p:cNvSpPr txBox="1">
            <a:spLocks noGrp="1"/>
          </p:cNvSpPr>
          <p:nvPr>
            <p:ph type="title" idx="4"/>
          </p:nvPr>
        </p:nvSpPr>
        <p:spPr>
          <a:xfrm>
            <a:off x="35240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70" name="Google Shape;670;p106"/>
          <p:cNvSpPr txBox="1">
            <a:spLocks noGrp="1"/>
          </p:cNvSpPr>
          <p:nvPr>
            <p:ph type="body" idx="5"/>
          </p:nvPr>
        </p:nvSpPr>
        <p:spPr>
          <a:xfrm>
            <a:off x="35240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71" name="Google Shape;671;p106">
            <a:extLst>
              <a:ext uri="{C183D7F6-B498-43B3-948B-1728B52AA6E4}">
                <adec:decorative xmlns:adec="http://schemas.microsoft.com/office/drawing/2017/decorative" val="1"/>
              </a:ext>
            </a:extLst>
          </p:cNvPr>
          <p:cNvSpPr/>
          <p:nvPr/>
        </p:nvSpPr>
        <p:spPr>
          <a:xfrm>
            <a:off x="62910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2" name="Google Shape;672;p106"/>
          <p:cNvSpPr txBox="1">
            <a:spLocks noGrp="1"/>
          </p:cNvSpPr>
          <p:nvPr>
            <p:ph type="title" idx="6"/>
          </p:nvPr>
        </p:nvSpPr>
        <p:spPr>
          <a:xfrm>
            <a:off x="6450200"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73" name="Google Shape;673;p106"/>
          <p:cNvSpPr txBox="1">
            <a:spLocks noGrp="1"/>
          </p:cNvSpPr>
          <p:nvPr>
            <p:ph type="body" idx="7"/>
          </p:nvPr>
        </p:nvSpPr>
        <p:spPr>
          <a:xfrm>
            <a:off x="6450200"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7.2 Number and stat slide - 4 stats - Gold">
  <p:cSld name="CUSTOM_25_1_1_4">
    <p:bg>
      <p:bgPr>
        <a:solidFill>
          <a:schemeClr val="accent1"/>
        </a:solidFill>
        <a:effectLst/>
      </p:bgPr>
    </p:bg>
    <p:spTree>
      <p:nvGrpSpPr>
        <p:cNvPr id="1" name="Shape 674"/>
        <p:cNvGrpSpPr/>
        <p:nvPr/>
      </p:nvGrpSpPr>
      <p:grpSpPr>
        <a:xfrm>
          <a:off x="0" y="0"/>
          <a:ext cx="0" cy="0"/>
          <a:chOff x="0" y="0"/>
          <a:chExt cx="0" cy="0"/>
        </a:xfrm>
      </p:grpSpPr>
      <p:sp>
        <p:nvSpPr>
          <p:cNvPr id="677" name="Google Shape;677;p107"/>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678" name="Google Shape;678;p107"/>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675" name="Google Shape;675;p107">
            <a:extLst>
              <a:ext uri="{C183D7F6-B498-43B3-948B-1728B52AA6E4}">
                <adec:decorative xmlns:adec="http://schemas.microsoft.com/office/drawing/2017/decorative" val="1"/>
              </a:ext>
            </a:extLst>
          </p:cNvPr>
          <p:cNvSpPr/>
          <p:nvPr/>
        </p:nvSpPr>
        <p:spPr>
          <a:xfrm>
            <a:off x="4206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107"/>
          <p:cNvSpPr txBox="1">
            <a:spLocks noGrp="1"/>
          </p:cNvSpPr>
          <p:nvPr>
            <p:ph type="title"/>
          </p:nvPr>
        </p:nvSpPr>
        <p:spPr>
          <a:xfrm>
            <a:off x="55204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679" name="Google Shape;679;p107"/>
          <p:cNvSpPr txBox="1">
            <a:spLocks noGrp="1"/>
          </p:cNvSpPr>
          <p:nvPr>
            <p:ph type="body" idx="3"/>
          </p:nvPr>
        </p:nvSpPr>
        <p:spPr>
          <a:xfrm>
            <a:off x="5520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80" name="Google Shape;680;p107">
            <a:extLst>
              <a:ext uri="{C183D7F6-B498-43B3-948B-1728B52AA6E4}">
                <adec:decorative xmlns:adec="http://schemas.microsoft.com/office/drawing/2017/decorative" val="1"/>
              </a:ext>
            </a:extLst>
          </p:cNvPr>
          <p:cNvSpPr/>
          <p:nvPr/>
        </p:nvSpPr>
        <p:spPr>
          <a:xfrm>
            <a:off x="25146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1" name="Google Shape;681;p107"/>
          <p:cNvSpPr txBox="1">
            <a:spLocks noGrp="1"/>
          </p:cNvSpPr>
          <p:nvPr>
            <p:ph type="title" idx="4"/>
          </p:nvPr>
        </p:nvSpPr>
        <p:spPr>
          <a:xfrm>
            <a:off x="2645993"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682" name="Google Shape;682;p107"/>
          <p:cNvSpPr txBox="1">
            <a:spLocks noGrp="1"/>
          </p:cNvSpPr>
          <p:nvPr>
            <p:ph type="body" idx="5"/>
          </p:nvPr>
        </p:nvSpPr>
        <p:spPr>
          <a:xfrm>
            <a:off x="2645993"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83" name="Google Shape;683;p107">
            <a:extLst>
              <a:ext uri="{C183D7F6-B498-43B3-948B-1728B52AA6E4}">
                <adec:decorative xmlns:adec="http://schemas.microsoft.com/office/drawing/2017/decorative" val="1"/>
              </a:ext>
            </a:extLst>
          </p:cNvPr>
          <p:cNvSpPr/>
          <p:nvPr/>
        </p:nvSpPr>
        <p:spPr>
          <a:xfrm>
            <a:off x="46177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4" name="Google Shape;684;p107"/>
          <p:cNvSpPr txBox="1">
            <a:spLocks noGrp="1"/>
          </p:cNvSpPr>
          <p:nvPr>
            <p:ph type="title" idx="6"/>
          </p:nvPr>
        </p:nvSpPr>
        <p:spPr>
          <a:xfrm>
            <a:off x="4749118"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685" name="Google Shape;685;p107"/>
          <p:cNvSpPr txBox="1">
            <a:spLocks noGrp="1"/>
          </p:cNvSpPr>
          <p:nvPr>
            <p:ph type="body" idx="7"/>
          </p:nvPr>
        </p:nvSpPr>
        <p:spPr>
          <a:xfrm>
            <a:off x="4749118"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686" name="Google Shape;686;p107">
            <a:extLst>
              <a:ext uri="{C183D7F6-B498-43B3-948B-1728B52AA6E4}">
                <adec:decorative xmlns:adec="http://schemas.microsoft.com/office/drawing/2017/decorative" val="1"/>
              </a:ext>
            </a:extLst>
          </p:cNvPr>
          <p:cNvSpPr/>
          <p:nvPr/>
        </p:nvSpPr>
        <p:spPr>
          <a:xfrm>
            <a:off x="67117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107"/>
          <p:cNvSpPr txBox="1">
            <a:spLocks noGrp="1"/>
          </p:cNvSpPr>
          <p:nvPr>
            <p:ph type="title" idx="8"/>
          </p:nvPr>
        </p:nvSpPr>
        <p:spPr>
          <a:xfrm>
            <a:off x="6843093"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688" name="Google Shape;688;p107"/>
          <p:cNvSpPr txBox="1">
            <a:spLocks noGrp="1"/>
          </p:cNvSpPr>
          <p:nvPr>
            <p:ph type="body" idx="9"/>
          </p:nvPr>
        </p:nvSpPr>
        <p:spPr>
          <a:xfrm>
            <a:off x="6843093"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7.2 Number and stat slide - 4 stats - Black">
  <p:cSld name="CUSTOM_25_1_1_3_1">
    <p:bg>
      <p:bgPr>
        <a:solidFill>
          <a:schemeClr val="dk1"/>
        </a:solidFill>
        <a:effectLst/>
      </p:bgPr>
    </p:bg>
    <p:spTree>
      <p:nvGrpSpPr>
        <p:cNvPr id="1" name="Shape 689"/>
        <p:cNvGrpSpPr/>
        <p:nvPr/>
      </p:nvGrpSpPr>
      <p:grpSpPr>
        <a:xfrm>
          <a:off x="0" y="0"/>
          <a:ext cx="0" cy="0"/>
          <a:chOff x="0" y="0"/>
          <a:chExt cx="0" cy="0"/>
        </a:xfrm>
      </p:grpSpPr>
      <p:sp>
        <p:nvSpPr>
          <p:cNvPr id="690" name="Google Shape;690;p108"/>
          <p:cNvSpPr txBox="1">
            <a:spLocks noGrp="1"/>
          </p:cNvSpPr>
          <p:nvPr>
            <p:ph type="title"/>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endParaRPr/>
          </a:p>
        </p:txBody>
      </p:sp>
      <p:sp>
        <p:nvSpPr>
          <p:cNvPr id="691" name="Google Shape;691;p108"/>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endParaRPr/>
          </a:p>
        </p:txBody>
      </p:sp>
      <p:sp>
        <p:nvSpPr>
          <p:cNvPr id="692" name="Google Shape;692;p108">
            <a:extLst>
              <a:ext uri="{C183D7F6-B498-43B3-948B-1728B52AA6E4}">
                <adec:decorative xmlns:adec="http://schemas.microsoft.com/office/drawing/2017/decorative" val="1"/>
              </a:ext>
            </a:extLst>
          </p:cNvPr>
          <p:cNvSpPr/>
          <p:nvPr/>
        </p:nvSpPr>
        <p:spPr>
          <a:xfrm>
            <a:off x="4206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3" name="Google Shape;693;p108"/>
          <p:cNvSpPr txBox="1">
            <a:spLocks noGrp="1"/>
          </p:cNvSpPr>
          <p:nvPr>
            <p:ph type="title" idx="2"/>
          </p:nvPr>
        </p:nvSpPr>
        <p:spPr>
          <a:xfrm>
            <a:off x="55204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694" name="Google Shape;694;p108"/>
          <p:cNvSpPr txBox="1">
            <a:spLocks noGrp="1"/>
          </p:cNvSpPr>
          <p:nvPr>
            <p:ph type="body" idx="3"/>
          </p:nvPr>
        </p:nvSpPr>
        <p:spPr>
          <a:xfrm>
            <a:off x="5520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95" name="Google Shape;695;p108">
            <a:extLst>
              <a:ext uri="{C183D7F6-B498-43B3-948B-1728B52AA6E4}">
                <adec:decorative xmlns:adec="http://schemas.microsoft.com/office/drawing/2017/decorative" val="1"/>
              </a:ext>
            </a:extLst>
          </p:cNvPr>
          <p:cNvSpPr/>
          <p:nvPr/>
        </p:nvSpPr>
        <p:spPr>
          <a:xfrm>
            <a:off x="25146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6" name="Google Shape;696;p108"/>
          <p:cNvSpPr txBox="1">
            <a:spLocks noGrp="1"/>
          </p:cNvSpPr>
          <p:nvPr>
            <p:ph type="title" idx="4"/>
          </p:nvPr>
        </p:nvSpPr>
        <p:spPr>
          <a:xfrm>
            <a:off x="264599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697" name="Google Shape;697;p108"/>
          <p:cNvSpPr txBox="1">
            <a:spLocks noGrp="1"/>
          </p:cNvSpPr>
          <p:nvPr>
            <p:ph type="body" idx="5"/>
          </p:nvPr>
        </p:nvSpPr>
        <p:spPr>
          <a:xfrm>
            <a:off x="26459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698" name="Google Shape;698;p108">
            <a:extLst>
              <a:ext uri="{C183D7F6-B498-43B3-948B-1728B52AA6E4}">
                <adec:decorative xmlns:adec="http://schemas.microsoft.com/office/drawing/2017/decorative" val="1"/>
              </a:ext>
            </a:extLst>
          </p:cNvPr>
          <p:cNvSpPr/>
          <p:nvPr/>
        </p:nvSpPr>
        <p:spPr>
          <a:xfrm>
            <a:off x="46177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108"/>
          <p:cNvSpPr txBox="1">
            <a:spLocks noGrp="1"/>
          </p:cNvSpPr>
          <p:nvPr>
            <p:ph type="title" idx="6"/>
          </p:nvPr>
        </p:nvSpPr>
        <p:spPr>
          <a:xfrm>
            <a:off x="4749118"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700" name="Google Shape;700;p108"/>
          <p:cNvSpPr txBox="1">
            <a:spLocks noGrp="1"/>
          </p:cNvSpPr>
          <p:nvPr>
            <p:ph type="body" idx="7"/>
          </p:nvPr>
        </p:nvSpPr>
        <p:spPr>
          <a:xfrm>
            <a:off x="474911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01" name="Google Shape;701;p108">
            <a:extLst>
              <a:ext uri="{C183D7F6-B498-43B3-948B-1728B52AA6E4}">
                <adec:decorative xmlns:adec="http://schemas.microsoft.com/office/drawing/2017/decorative" val="1"/>
              </a:ext>
            </a:extLst>
          </p:cNvPr>
          <p:cNvSpPr/>
          <p:nvPr/>
        </p:nvSpPr>
        <p:spPr>
          <a:xfrm>
            <a:off x="67117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2" name="Google Shape;702;p108"/>
          <p:cNvSpPr txBox="1">
            <a:spLocks noGrp="1"/>
          </p:cNvSpPr>
          <p:nvPr>
            <p:ph type="title" idx="8"/>
          </p:nvPr>
        </p:nvSpPr>
        <p:spPr>
          <a:xfrm>
            <a:off x="684309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endParaRPr/>
          </a:p>
        </p:txBody>
      </p:sp>
      <p:sp>
        <p:nvSpPr>
          <p:cNvPr id="703" name="Google Shape;703;p108"/>
          <p:cNvSpPr txBox="1">
            <a:spLocks noGrp="1"/>
          </p:cNvSpPr>
          <p:nvPr>
            <p:ph type="body" idx="9"/>
          </p:nvPr>
        </p:nvSpPr>
        <p:spPr>
          <a:xfrm>
            <a:off x="68430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7.2 Number and stat slide - 6 stats - Gold">
  <p:cSld name="CUSTOM_25_1_1_5">
    <p:bg>
      <p:bgPr>
        <a:solidFill>
          <a:schemeClr val="accent1"/>
        </a:solidFill>
        <a:effectLst/>
      </p:bgPr>
    </p:bg>
    <p:spTree>
      <p:nvGrpSpPr>
        <p:cNvPr id="1" name="Shape 704"/>
        <p:cNvGrpSpPr/>
        <p:nvPr/>
      </p:nvGrpSpPr>
      <p:grpSpPr>
        <a:xfrm>
          <a:off x="0" y="0"/>
          <a:ext cx="0" cy="0"/>
          <a:chOff x="0" y="0"/>
          <a:chExt cx="0" cy="0"/>
        </a:xfrm>
      </p:grpSpPr>
      <p:sp>
        <p:nvSpPr>
          <p:cNvPr id="707" name="Google Shape;707;p109"/>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dirty="0"/>
          </a:p>
        </p:txBody>
      </p:sp>
      <p:sp>
        <p:nvSpPr>
          <p:cNvPr id="708" name="Google Shape;708;p109"/>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endParaRPr/>
          </a:p>
        </p:txBody>
      </p:sp>
      <p:sp>
        <p:nvSpPr>
          <p:cNvPr id="705" name="Google Shape;705;p109">
            <a:extLst>
              <a:ext uri="{C183D7F6-B498-43B3-948B-1728B52AA6E4}">
                <adec:decorative xmlns:adec="http://schemas.microsoft.com/office/drawing/2017/decorative" val="1"/>
              </a:ext>
            </a:extLst>
          </p:cNvPr>
          <p:cNvSpPr/>
          <p:nvPr/>
        </p:nvSpPr>
        <p:spPr>
          <a:xfrm>
            <a:off x="4206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109"/>
          <p:cNvSpPr txBox="1">
            <a:spLocks noGrp="1"/>
          </p:cNvSpPr>
          <p:nvPr>
            <p:ph type="title"/>
          </p:nvPr>
        </p:nvSpPr>
        <p:spPr>
          <a:xfrm>
            <a:off x="5797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09" name="Google Shape;709;p109"/>
          <p:cNvSpPr txBox="1">
            <a:spLocks noGrp="1"/>
          </p:cNvSpPr>
          <p:nvPr>
            <p:ph type="body" idx="3"/>
          </p:nvPr>
        </p:nvSpPr>
        <p:spPr>
          <a:xfrm>
            <a:off x="5797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10" name="Google Shape;710;p109">
            <a:extLst>
              <a:ext uri="{C183D7F6-B498-43B3-948B-1728B52AA6E4}">
                <adec:decorative xmlns:adec="http://schemas.microsoft.com/office/drawing/2017/decorative" val="1"/>
              </a:ext>
            </a:extLst>
          </p:cNvPr>
          <p:cNvSpPr/>
          <p:nvPr/>
        </p:nvSpPr>
        <p:spPr>
          <a:xfrm>
            <a:off x="33649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109"/>
          <p:cNvSpPr txBox="1">
            <a:spLocks noGrp="1"/>
          </p:cNvSpPr>
          <p:nvPr>
            <p:ph type="title" idx="4"/>
          </p:nvPr>
        </p:nvSpPr>
        <p:spPr>
          <a:xfrm>
            <a:off x="35240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12" name="Google Shape;712;p109"/>
          <p:cNvSpPr txBox="1">
            <a:spLocks noGrp="1"/>
          </p:cNvSpPr>
          <p:nvPr>
            <p:ph type="body" idx="5"/>
          </p:nvPr>
        </p:nvSpPr>
        <p:spPr>
          <a:xfrm>
            <a:off x="35240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13" name="Google Shape;713;p109">
            <a:extLst>
              <a:ext uri="{C183D7F6-B498-43B3-948B-1728B52AA6E4}">
                <adec:decorative xmlns:adec="http://schemas.microsoft.com/office/drawing/2017/decorative" val="1"/>
              </a:ext>
            </a:extLst>
          </p:cNvPr>
          <p:cNvSpPr/>
          <p:nvPr/>
        </p:nvSpPr>
        <p:spPr>
          <a:xfrm>
            <a:off x="6291075"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4" name="Google Shape;714;p109"/>
          <p:cNvSpPr txBox="1">
            <a:spLocks noGrp="1"/>
          </p:cNvSpPr>
          <p:nvPr>
            <p:ph type="title" idx="6"/>
          </p:nvPr>
        </p:nvSpPr>
        <p:spPr>
          <a:xfrm>
            <a:off x="6450200"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endParaRPr/>
          </a:p>
        </p:txBody>
      </p:sp>
      <p:sp>
        <p:nvSpPr>
          <p:cNvPr id="715" name="Google Shape;715;p109"/>
          <p:cNvSpPr txBox="1">
            <a:spLocks noGrp="1"/>
          </p:cNvSpPr>
          <p:nvPr>
            <p:ph type="body" idx="7"/>
          </p:nvPr>
        </p:nvSpPr>
        <p:spPr>
          <a:xfrm>
            <a:off x="6450200"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716" name="Google Shape;716;p109">
            <a:extLst>
              <a:ext uri="{C183D7F6-B498-43B3-948B-1728B52AA6E4}">
                <adec:decorative xmlns:adec="http://schemas.microsoft.com/office/drawing/2017/decorative" val="1"/>
              </a:ext>
            </a:extLst>
          </p:cNvPr>
          <p:cNvSpPr/>
          <p:nvPr/>
        </p:nvSpPr>
        <p:spPr>
          <a:xfrm>
            <a:off x="4206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7" name="Google Shape;717;p109"/>
          <p:cNvSpPr txBox="1">
            <a:spLocks noGrp="1"/>
          </p:cNvSpPr>
          <p:nvPr>
            <p:ph type="title" idx="8"/>
          </p:nvPr>
        </p:nvSpPr>
        <p:spPr>
          <a:xfrm>
            <a:off x="579775"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18" name="Google Shape;718;p109"/>
          <p:cNvSpPr txBox="1">
            <a:spLocks noGrp="1"/>
          </p:cNvSpPr>
          <p:nvPr>
            <p:ph type="body" idx="9"/>
          </p:nvPr>
        </p:nvSpPr>
        <p:spPr>
          <a:xfrm>
            <a:off x="579775"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719" name="Google Shape;719;p109">
            <a:extLst>
              <a:ext uri="{C183D7F6-B498-43B3-948B-1728B52AA6E4}">
                <adec:decorative xmlns:adec="http://schemas.microsoft.com/office/drawing/2017/decorative" val="1"/>
              </a:ext>
            </a:extLst>
          </p:cNvPr>
          <p:cNvSpPr/>
          <p:nvPr/>
        </p:nvSpPr>
        <p:spPr>
          <a:xfrm>
            <a:off x="33649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 name="Google Shape;720;p109"/>
          <p:cNvSpPr txBox="1">
            <a:spLocks noGrp="1"/>
          </p:cNvSpPr>
          <p:nvPr>
            <p:ph type="title" idx="13"/>
          </p:nvPr>
        </p:nvSpPr>
        <p:spPr>
          <a:xfrm>
            <a:off x="3524075"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21" name="Google Shape;721;p109"/>
          <p:cNvSpPr txBox="1">
            <a:spLocks noGrp="1"/>
          </p:cNvSpPr>
          <p:nvPr>
            <p:ph type="body" idx="14"/>
          </p:nvPr>
        </p:nvSpPr>
        <p:spPr>
          <a:xfrm>
            <a:off x="3524075"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722" name="Google Shape;722;p109">
            <a:extLst>
              <a:ext uri="{C183D7F6-B498-43B3-948B-1728B52AA6E4}">
                <adec:decorative xmlns:adec="http://schemas.microsoft.com/office/drawing/2017/decorative" val="1"/>
              </a:ext>
            </a:extLst>
          </p:cNvPr>
          <p:cNvSpPr/>
          <p:nvPr/>
        </p:nvSpPr>
        <p:spPr>
          <a:xfrm>
            <a:off x="6291075"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3" name="Google Shape;723;p109"/>
          <p:cNvSpPr txBox="1">
            <a:spLocks noGrp="1"/>
          </p:cNvSpPr>
          <p:nvPr>
            <p:ph type="title" idx="15"/>
          </p:nvPr>
        </p:nvSpPr>
        <p:spPr>
          <a:xfrm>
            <a:off x="6450200"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724" name="Google Shape;724;p109"/>
          <p:cNvSpPr txBox="1">
            <a:spLocks noGrp="1"/>
          </p:cNvSpPr>
          <p:nvPr>
            <p:ph type="body" idx="16"/>
          </p:nvPr>
        </p:nvSpPr>
        <p:spPr>
          <a:xfrm>
            <a:off x="6450200"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420625" y="320050"/>
            <a:ext cx="8275200" cy="4551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420900" y="994550"/>
            <a:ext cx="4105500" cy="3181800"/>
          </a:xfrm>
          <a:prstGeom prst="rect">
            <a:avLst/>
          </a:prstGeom>
          <a:noFill/>
          <a:ln>
            <a:noFill/>
          </a:ln>
        </p:spPr>
        <p:txBody>
          <a:bodyPr spcFirstLastPara="1" wrap="square" lIns="0" tIns="0" rIns="0" bIns="0" anchor="t" anchorCtr="0">
            <a:normAutofit/>
          </a:bodyPr>
          <a:lstStyle>
            <a:lvl1pPr marL="457200" lvl="0" indent="-330200">
              <a:lnSpc>
                <a:spcPct val="115000"/>
              </a:lnSpc>
              <a:spcBef>
                <a:spcPts val="0"/>
              </a:spcBef>
              <a:spcAft>
                <a:spcPts val="0"/>
              </a:spcAft>
              <a:buClr>
                <a:schemeClr val="dk1"/>
              </a:buClr>
              <a:buSzPts val="1600"/>
              <a:buChar char="●"/>
              <a:defRPr sz="1600">
                <a:solidFill>
                  <a:schemeClr val="dk1"/>
                </a:solidFill>
              </a:defRPr>
            </a:lvl1pPr>
            <a:lvl2pPr marL="914400" lvl="1" indent="-330200">
              <a:lnSpc>
                <a:spcPct val="115000"/>
              </a:lnSpc>
              <a:spcBef>
                <a:spcPts val="800"/>
              </a:spcBef>
              <a:spcAft>
                <a:spcPts val="0"/>
              </a:spcAft>
              <a:buClr>
                <a:schemeClr val="dk1"/>
              </a:buClr>
              <a:buSzPts val="1600"/>
              <a:buChar char="○"/>
              <a:defRPr sz="1600">
                <a:solidFill>
                  <a:schemeClr val="dk1"/>
                </a:solidFill>
              </a:defRPr>
            </a:lvl2pPr>
            <a:lvl3pPr marL="1371600" lvl="2" indent="-330200">
              <a:lnSpc>
                <a:spcPct val="115000"/>
              </a:lnSpc>
              <a:spcBef>
                <a:spcPts val="800"/>
              </a:spcBef>
              <a:spcAft>
                <a:spcPts val="0"/>
              </a:spcAft>
              <a:buClr>
                <a:schemeClr val="dk1"/>
              </a:buClr>
              <a:buSzPts val="1600"/>
              <a:buChar char="■"/>
              <a:defRPr sz="1600">
                <a:solidFill>
                  <a:schemeClr val="dk1"/>
                </a:solidFill>
              </a:defRPr>
            </a:lvl3pPr>
            <a:lvl4pPr marL="1828800" lvl="3" indent="-330200">
              <a:lnSpc>
                <a:spcPct val="115000"/>
              </a:lnSpc>
              <a:spcBef>
                <a:spcPts val="800"/>
              </a:spcBef>
              <a:spcAft>
                <a:spcPts val="0"/>
              </a:spcAft>
              <a:buClr>
                <a:schemeClr val="dk1"/>
              </a:buClr>
              <a:buSzPts val="1600"/>
              <a:buChar char="●"/>
              <a:defRPr sz="1600">
                <a:solidFill>
                  <a:schemeClr val="dk1"/>
                </a:solidFill>
              </a:defRPr>
            </a:lvl4pPr>
            <a:lvl5pPr marL="2286000" lvl="4" indent="-330200">
              <a:lnSpc>
                <a:spcPct val="115000"/>
              </a:lnSpc>
              <a:spcBef>
                <a:spcPts val="800"/>
              </a:spcBef>
              <a:spcAft>
                <a:spcPts val="0"/>
              </a:spcAft>
              <a:buClr>
                <a:schemeClr val="dk1"/>
              </a:buClr>
              <a:buSzPts val="1600"/>
              <a:buChar char="○"/>
              <a:defRPr sz="1600">
                <a:solidFill>
                  <a:schemeClr val="dk1"/>
                </a:solidFill>
              </a:defRPr>
            </a:lvl5pPr>
            <a:lvl6pPr marL="2743200" lvl="5" indent="-330200">
              <a:lnSpc>
                <a:spcPct val="115000"/>
              </a:lnSpc>
              <a:spcBef>
                <a:spcPts val="800"/>
              </a:spcBef>
              <a:spcAft>
                <a:spcPts val="0"/>
              </a:spcAft>
              <a:buClr>
                <a:schemeClr val="dk1"/>
              </a:buClr>
              <a:buSzPts val="1600"/>
              <a:buChar char="■"/>
              <a:defRPr sz="1600">
                <a:solidFill>
                  <a:schemeClr val="dk1"/>
                </a:solidFill>
              </a:defRPr>
            </a:lvl6pPr>
            <a:lvl7pPr marL="3200400" lvl="6" indent="-330200">
              <a:lnSpc>
                <a:spcPct val="115000"/>
              </a:lnSpc>
              <a:spcBef>
                <a:spcPts val="800"/>
              </a:spcBef>
              <a:spcAft>
                <a:spcPts val="0"/>
              </a:spcAft>
              <a:buClr>
                <a:schemeClr val="dk1"/>
              </a:buClr>
              <a:buSzPts val="1600"/>
              <a:buChar char="●"/>
              <a:defRPr sz="1600">
                <a:solidFill>
                  <a:schemeClr val="dk1"/>
                </a:solidFill>
              </a:defRPr>
            </a:lvl7pPr>
            <a:lvl8pPr marL="3657600" lvl="7" indent="-330200">
              <a:lnSpc>
                <a:spcPct val="115000"/>
              </a:lnSpc>
              <a:spcBef>
                <a:spcPts val="800"/>
              </a:spcBef>
              <a:spcAft>
                <a:spcPts val="0"/>
              </a:spcAft>
              <a:buClr>
                <a:schemeClr val="dk1"/>
              </a:buClr>
              <a:buSzPts val="1600"/>
              <a:buChar char="○"/>
              <a:defRPr sz="1600">
                <a:solidFill>
                  <a:schemeClr val="dk1"/>
                </a:solidFill>
              </a:defRPr>
            </a:lvl8pPr>
            <a:lvl9pPr marL="4114800" lvl="8" indent="-330200">
              <a:lnSpc>
                <a:spcPct val="115000"/>
              </a:lnSpc>
              <a:spcBef>
                <a:spcPts val="800"/>
              </a:spcBef>
              <a:spcAft>
                <a:spcPts val="800"/>
              </a:spcAft>
              <a:buClr>
                <a:schemeClr val="dk1"/>
              </a:buClr>
              <a:buSzPts val="1600"/>
              <a:buChar char="■"/>
              <a:defRPr sz="1600">
                <a:solidFill>
                  <a:schemeClr val="dk1"/>
                </a:solidFill>
              </a:defRPr>
            </a:lvl9pPr>
          </a:lstStyle>
          <a:p>
            <a:endParaRPr/>
          </a:p>
        </p:txBody>
      </p:sp>
      <p:grpSp>
        <p:nvGrpSpPr>
          <p:cNvPr id="2" name="Closed caption warning - left">
            <a:extLst>
              <a:ext uri="{FF2B5EF4-FFF2-40B4-BE49-F238E27FC236}">
                <a16:creationId xmlns:a16="http://schemas.microsoft.com/office/drawing/2014/main" id="{FAA70111-8A46-4012-6BE0-5A155FD9E480}"/>
              </a:ext>
              <a:ext uri="{C183D7F6-B498-43B3-948B-1728B52AA6E4}">
                <adec:decorative xmlns:adec="http://schemas.microsoft.com/office/drawing/2017/decorative" val="1"/>
              </a:ext>
            </a:extLst>
          </p:cNvPr>
          <p:cNvGrpSpPr/>
          <p:nvPr userDrawn="1"/>
        </p:nvGrpSpPr>
        <p:grpSpPr>
          <a:xfrm>
            <a:off x="-2917025" y="4168375"/>
            <a:ext cx="2870100" cy="776825"/>
            <a:chOff x="-2917025" y="4168375"/>
            <a:chExt cx="2870100" cy="776825"/>
          </a:xfrm>
        </p:grpSpPr>
        <p:cxnSp>
          <p:nvCxnSpPr>
            <p:cNvPr id="10" name="Google Shape;10;p1"/>
            <p:cNvCxnSpPr/>
            <p:nvPr/>
          </p:nvCxnSpPr>
          <p:spPr>
            <a:xfrm>
              <a:off x="-2917025" y="4168375"/>
              <a:ext cx="2870100" cy="0"/>
            </a:xfrm>
            <a:prstGeom prst="straightConnector1">
              <a:avLst/>
            </a:prstGeom>
            <a:noFill/>
            <a:ln w="19050" cap="flat" cmpd="sng">
              <a:solidFill>
                <a:schemeClr val="dk2"/>
              </a:solidFill>
              <a:prstDash val="solid"/>
              <a:round/>
              <a:headEnd type="none" w="med" len="med"/>
              <a:tailEnd type="none" w="med" len="med"/>
            </a:ln>
          </p:spPr>
        </p:cxnSp>
        <p:sp>
          <p:nvSpPr>
            <p:cNvPr id="9" name="Google Shape;9;p1"/>
            <p:cNvSpPr txBox="1"/>
            <p:nvPr/>
          </p:nvSpPr>
          <p:spPr>
            <a:xfrm>
              <a:off x="-2695750" y="4298700"/>
              <a:ext cx="2526000" cy="646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b="1">
                  <a:solidFill>
                    <a:schemeClr val="dk2"/>
                  </a:solidFill>
                </a:rPr>
                <a:t>Area below the line reserved </a:t>
              </a:r>
              <a:r>
                <a:rPr lang="en">
                  <a:solidFill>
                    <a:schemeClr val="dk2"/>
                  </a:solidFill>
                </a:rPr>
                <a:t>to accommodate live closed captioning during presentations.</a:t>
              </a:r>
              <a:endParaRPr>
                <a:solidFill>
                  <a:schemeClr val="dk2"/>
                </a:solidFill>
              </a:endParaRPr>
            </a:p>
          </p:txBody>
        </p:sp>
      </p:grpSp>
      <p:grpSp>
        <p:nvGrpSpPr>
          <p:cNvPr id="3" name="Close caption warning - right">
            <a:extLst>
              <a:ext uri="{FF2B5EF4-FFF2-40B4-BE49-F238E27FC236}">
                <a16:creationId xmlns:a16="http://schemas.microsoft.com/office/drawing/2014/main" id="{21CE2626-DBBD-C9BC-2392-F2D9BF96DAA1}"/>
              </a:ext>
              <a:ext uri="{C183D7F6-B498-43B3-948B-1728B52AA6E4}">
                <adec:decorative xmlns:adec="http://schemas.microsoft.com/office/drawing/2017/decorative" val="1"/>
              </a:ext>
            </a:extLst>
          </p:cNvPr>
          <p:cNvGrpSpPr/>
          <p:nvPr userDrawn="1"/>
        </p:nvGrpSpPr>
        <p:grpSpPr>
          <a:xfrm>
            <a:off x="9190925" y="4168375"/>
            <a:ext cx="2870100" cy="776825"/>
            <a:chOff x="9190925" y="4168375"/>
            <a:chExt cx="2870100" cy="776825"/>
          </a:xfrm>
        </p:grpSpPr>
        <p:cxnSp>
          <p:nvCxnSpPr>
            <p:cNvPr id="11" name="Google Shape;11;p1"/>
            <p:cNvCxnSpPr/>
            <p:nvPr/>
          </p:nvCxnSpPr>
          <p:spPr>
            <a:xfrm>
              <a:off x="9190925" y="4168375"/>
              <a:ext cx="2870100" cy="0"/>
            </a:xfrm>
            <a:prstGeom prst="straightConnector1">
              <a:avLst/>
            </a:prstGeom>
            <a:noFill/>
            <a:ln w="19050" cap="flat" cmpd="sng">
              <a:solidFill>
                <a:schemeClr val="dk2"/>
              </a:solidFill>
              <a:prstDash val="solid"/>
              <a:round/>
              <a:headEnd type="none" w="med" len="med"/>
              <a:tailEnd type="none" w="med" len="med"/>
            </a:ln>
          </p:spPr>
        </p:cxnSp>
        <p:sp>
          <p:nvSpPr>
            <p:cNvPr id="12" name="Google Shape;12;p1"/>
            <p:cNvSpPr txBox="1"/>
            <p:nvPr/>
          </p:nvSpPr>
          <p:spPr>
            <a:xfrm>
              <a:off x="9351103" y="4298700"/>
              <a:ext cx="2526000" cy="646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b="1">
                  <a:solidFill>
                    <a:schemeClr val="dk2"/>
                  </a:solidFill>
                </a:rPr>
                <a:t>Area below the line reserved </a:t>
              </a:r>
              <a:r>
                <a:rPr lang="en">
                  <a:solidFill>
                    <a:schemeClr val="dk2"/>
                  </a:solidFill>
                </a:rPr>
                <a:t>to accommodate live closed captioning during presentations.</a:t>
              </a:r>
              <a:endParaRPr b="1">
                <a:solidFill>
                  <a:schemeClr val="dk2"/>
                </a:solidFill>
              </a:endParaRPr>
            </a:p>
          </p:txBody>
        </p:sp>
      </p:grpSp>
      <p:sp>
        <p:nvSpPr>
          <p:cNvPr id="6" name="Copyright">
            <a:extLst>
              <a:ext uri="{C183D7F6-B498-43B3-948B-1728B52AA6E4}">
                <adec:decorative xmlns:adec="http://schemas.microsoft.com/office/drawing/2017/decorative" val="1"/>
              </a:ext>
            </a:extLst>
          </p:cNvPr>
          <p:cNvSpPr txBox="1"/>
          <p:nvPr/>
        </p:nvSpPr>
        <p:spPr>
          <a:xfrm>
            <a:off x="7762875" y="4992143"/>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a:t>
            </a:r>
            <a:r>
              <a:rPr lang="en" sz="400">
                <a:solidFill>
                  <a:schemeClr val="lt2"/>
                </a:solidFill>
              </a:rPr>
              <a:t>2025 </a:t>
            </a:r>
            <a:r>
              <a:rPr lang="en" sz="400" i="0" u="none" strike="noStrike" cap="none">
                <a:solidFill>
                  <a:schemeClr val="lt2"/>
                </a:solidFill>
              </a:rPr>
              <a:t>Arizona Board of Regents</a:t>
            </a:r>
            <a:endParaRPr sz="400" i="0" u="none" strike="noStrike" cap="none">
              <a:solidFill>
                <a:schemeClr val="lt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1" r:id="rId10"/>
    <p:sldLayoutId id="2147483662" r:id="rId11"/>
    <p:sldLayoutId id="2147483663"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1" r:id="rId66"/>
    <p:sldLayoutId id="2147483722" r:id="rId67"/>
    <p:sldLayoutId id="2147483723" r:id="rId68"/>
    <p:sldLayoutId id="2147483724" r:id="rId69"/>
    <p:sldLayoutId id="2147483725" r:id="rId70"/>
    <p:sldLayoutId id="2147483726" r:id="rId71"/>
    <p:sldLayoutId id="2147483727" r:id="rId72"/>
    <p:sldLayoutId id="2147483728" r:id="rId73"/>
    <p:sldLayoutId id="2147483729" r:id="rId74"/>
    <p:sldLayoutId id="2147483730" r:id="rId75"/>
    <p:sldLayoutId id="2147483731" r:id="rId76"/>
    <p:sldLayoutId id="2147483732" r:id="rId77"/>
    <p:sldLayoutId id="2147483733" r:id="rId78"/>
    <p:sldLayoutId id="2147483734" r:id="rId79"/>
    <p:sldLayoutId id="2147483735" r:id="rId80"/>
    <p:sldLayoutId id="2147483736" r:id="rId81"/>
    <p:sldLayoutId id="2147483737" r:id="rId82"/>
    <p:sldLayoutId id="2147483738" r:id="rId83"/>
    <p:sldLayoutId id="2147483739" r:id="rId84"/>
    <p:sldLayoutId id="2147483740" r:id="rId85"/>
    <p:sldLayoutId id="2147483741" r:id="rId86"/>
    <p:sldLayoutId id="2147483742" r:id="rId87"/>
    <p:sldLayoutId id="2147483743" r:id="rId88"/>
    <p:sldLayoutId id="2147483744" r:id="rId89"/>
    <p:sldLayoutId id="2147483745" r:id="rId90"/>
    <p:sldLayoutId id="2147483746" r:id="rId91"/>
    <p:sldLayoutId id="2147483747" r:id="rId92"/>
    <p:sldLayoutId id="2147483748" r:id="rId93"/>
    <p:sldLayoutId id="2147483750" r:id="rId94"/>
    <p:sldLayoutId id="2147483751" r:id="rId95"/>
    <p:sldLayoutId id="2147483752" r:id="rId96"/>
    <p:sldLayoutId id="2147483753" r:id="rId97"/>
    <p:sldLayoutId id="2147483754" r:id="rId98"/>
    <p:sldLayoutId id="2147483755" r:id="rId99"/>
    <p:sldLayoutId id="2147483756" r:id="rId100"/>
    <p:sldLayoutId id="2147483757" r:id="rId101"/>
    <p:sldLayoutId id="2147483758" r:id="rId102"/>
    <p:sldLayoutId id="2147483759" r:id="rId103"/>
    <p:sldLayoutId id="2147483760" r:id="rId104"/>
    <p:sldLayoutId id="2147483762" r:id="rId105"/>
    <p:sldLayoutId id="2147483763" r:id="rId106"/>
    <p:sldLayoutId id="2147483764" r:id="rId107"/>
    <p:sldLayoutId id="2147483765" r:id="rId108"/>
    <p:sldLayoutId id="2147483766" r:id="rId109"/>
    <p:sldLayoutId id="2147483767" r:id="rId110"/>
    <p:sldLayoutId id="2147483768" r:id="rId111"/>
    <p:sldLayoutId id="2147483769" r:id="rId112"/>
    <p:sldLayoutId id="2147483772" r:id="rId113"/>
    <p:sldLayoutId id="2147483773" r:id="rId114"/>
    <p:sldLayoutId id="2147483774" r:id="rId115"/>
    <p:sldLayoutId id="2147483775" r:id="rId116"/>
    <p:sldLayoutId id="2147483776" r:id="rId117"/>
    <p:sldLayoutId id="2147483777" r:id="rId118"/>
    <p:sldLayoutId id="2147483778" r:id="rId119"/>
    <p:sldLayoutId id="2147483779" r:id="rId120"/>
    <p:sldLayoutId id="2147483780" r:id="rId121"/>
    <p:sldLayoutId id="2147483781" r:id="rId122"/>
    <p:sldLayoutId id="2147483782" r:id="rId123"/>
    <p:sldLayoutId id="2147483783" r:id="rId124"/>
    <p:sldLayoutId id="2147483784" r:id="rId125"/>
    <p:sldLayoutId id="2147483785" r:id="rId126"/>
    <p:sldLayoutId id="2147483786" r:id="rId127"/>
    <p:sldLayoutId id="2147483787" r:id="rId128"/>
    <p:sldLayoutId id="2147483788" r:id="rId129"/>
    <p:sldLayoutId id="2147483789" r:id="rId130"/>
    <p:sldLayoutId id="2147483790" r:id="rId131"/>
    <p:sldLayoutId id="2147483791" r:id="rId132"/>
    <p:sldLayoutId id="2147483792" r:id="rId133"/>
    <p:sldLayoutId id="2147483793" r:id="rId134"/>
    <p:sldLayoutId id="2147483794" r:id="rId135"/>
    <p:sldLayoutId id="2147483795" r:id="rId136"/>
    <p:sldLayoutId id="2147483796" r:id="rId137"/>
    <p:sldLayoutId id="2147483797" r:id="rId138"/>
    <p:sldLayoutId id="2147483798" r:id="rId1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1331">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guide id="49" orient="horz" pos="2631">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5.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4C95-57A8-D800-E791-5935A038BFCC}"/>
              </a:ext>
            </a:extLst>
          </p:cNvPr>
          <p:cNvSpPr>
            <a:spLocks noGrp="1"/>
          </p:cNvSpPr>
          <p:nvPr>
            <p:ph type="ctrTitle"/>
          </p:nvPr>
        </p:nvSpPr>
        <p:spPr>
          <a:xfrm>
            <a:off x="434400" y="1351750"/>
            <a:ext cx="8275200" cy="1359800"/>
          </a:xfrm>
        </p:spPr>
        <p:txBody>
          <a:bodyPr/>
          <a:lstStyle/>
          <a:p>
            <a:r>
              <a:rPr lang="en-US" dirty="0"/>
              <a:t>Predictive Adaptive Control for Solar-Powered Irrigation</a:t>
            </a:r>
          </a:p>
        </p:txBody>
      </p:sp>
      <p:sp>
        <p:nvSpPr>
          <p:cNvPr id="3" name="Subtitle 2">
            <a:extLst>
              <a:ext uri="{FF2B5EF4-FFF2-40B4-BE49-F238E27FC236}">
                <a16:creationId xmlns:a16="http://schemas.microsoft.com/office/drawing/2014/main" id="{BC51ED40-BE7D-0748-5415-795BDF0EBDEE}"/>
              </a:ext>
            </a:extLst>
          </p:cNvPr>
          <p:cNvSpPr>
            <a:spLocks noGrp="1"/>
          </p:cNvSpPr>
          <p:nvPr>
            <p:ph type="subTitle" idx="1"/>
          </p:nvPr>
        </p:nvSpPr>
        <p:spPr>
          <a:xfrm>
            <a:off x="434375" y="2711450"/>
            <a:ext cx="8275200" cy="492443"/>
          </a:xfrm>
        </p:spPr>
        <p:txBody>
          <a:bodyPr/>
          <a:lstStyle/>
          <a:p>
            <a:pPr algn="ctr"/>
            <a:r>
              <a:rPr lang="en-US" dirty="0"/>
              <a:t>Design, Simulation, and Comparative Analysis of Robust Disturbance Rejection Strategies</a:t>
            </a:r>
          </a:p>
        </p:txBody>
      </p:sp>
      <p:sp>
        <p:nvSpPr>
          <p:cNvPr id="4" name="Subtitle 2">
            <a:extLst>
              <a:ext uri="{FF2B5EF4-FFF2-40B4-BE49-F238E27FC236}">
                <a16:creationId xmlns:a16="http://schemas.microsoft.com/office/drawing/2014/main" id="{8485EAEC-595C-4FAD-22BD-717327D4D834}"/>
              </a:ext>
            </a:extLst>
          </p:cNvPr>
          <p:cNvSpPr txBox="1">
            <a:spLocks/>
          </p:cNvSpPr>
          <p:nvPr/>
        </p:nvSpPr>
        <p:spPr>
          <a:xfrm>
            <a:off x="344400" y="3791750"/>
            <a:ext cx="8275200"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rial"/>
              <a:buNone/>
              <a:defRPr sz="1600" b="1" i="0" u="none" strike="noStrike" cap="none">
                <a:solidFill>
                  <a:schemeClr val="dk1"/>
                </a:solidFill>
                <a:highlight>
                  <a:schemeClr val="lt1"/>
                </a:highlight>
                <a:latin typeface="Arial"/>
                <a:ea typeface="Arial"/>
                <a:cs typeface="Arial"/>
                <a:sym typeface="Arial"/>
              </a:defRPr>
            </a:lvl1pPr>
            <a:lvl2pPr marL="914400" marR="0" lvl="1"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1371600" marR="0" lvl="2"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L="1828800" marR="0" lvl="3"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L="2286000" marR="0" lvl="4"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L="2743200" marR="0" lvl="5"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L="3200400" marR="0" lvl="6"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L="3657600" marR="0" lvl="7"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L="4114800" marR="0" lvl="8"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Team 15: Ankur Guruprasad, Anudeep Sai </a:t>
            </a:r>
            <a:r>
              <a:rPr lang="en-US" dirty="0" err="1"/>
              <a:t>Gottapu</a:t>
            </a:r>
            <a:r>
              <a:rPr lang="en-US" dirty="0"/>
              <a:t>, </a:t>
            </a:r>
          </a:p>
          <a:p>
            <a:pPr algn="r"/>
            <a:r>
              <a:rPr lang="en-US" dirty="0"/>
              <a:t>Kapish Dubey, Yashwanth Gowda</a:t>
            </a:r>
          </a:p>
        </p:txBody>
      </p:sp>
      <p:sp>
        <p:nvSpPr>
          <p:cNvPr id="9" name="Subtitle 2">
            <a:extLst>
              <a:ext uri="{FF2B5EF4-FFF2-40B4-BE49-F238E27FC236}">
                <a16:creationId xmlns:a16="http://schemas.microsoft.com/office/drawing/2014/main" id="{398BC99B-2D9D-C083-914C-46C487633D91}"/>
              </a:ext>
            </a:extLst>
          </p:cNvPr>
          <p:cNvSpPr txBox="1">
            <a:spLocks/>
          </p:cNvSpPr>
          <p:nvPr/>
        </p:nvSpPr>
        <p:spPr>
          <a:xfrm>
            <a:off x="434375" y="1105529"/>
            <a:ext cx="8275200" cy="2462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rial"/>
              <a:buNone/>
              <a:defRPr sz="1600" b="1" i="0" u="none" strike="noStrike" cap="none">
                <a:solidFill>
                  <a:schemeClr val="dk1"/>
                </a:solidFill>
                <a:highlight>
                  <a:schemeClr val="lt1"/>
                </a:highlight>
                <a:latin typeface="Arial"/>
                <a:ea typeface="Arial"/>
                <a:cs typeface="Arial"/>
                <a:sym typeface="Arial"/>
              </a:defRPr>
            </a:lvl1pPr>
            <a:lvl2pPr marL="914400" marR="0" lvl="1"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1371600" marR="0" lvl="2"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L="1828800" marR="0" lvl="3"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L="2286000" marR="0" lvl="4"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L="2743200" marR="0" lvl="5"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L="3200400" marR="0" lvl="6"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L="3657600" marR="0" lvl="7"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L="4114800" marR="0" lvl="8" indent="-3302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MAE 506: Advanced Systems, Modelling and Control</a:t>
            </a:r>
          </a:p>
        </p:txBody>
      </p:sp>
      <p:pic>
        <p:nvPicPr>
          <p:cNvPr id="10" name="Picture 9">
            <a:extLst>
              <a:ext uri="{FF2B5EF4-FFF2-40B4-BE49-F238E27FC236}">
                <a16:creationId xmlns:a16="http://schemas.microsoft.com/office/drawing/2014/main" id="{CFF38821-D899-5947-8B13-235756230CDA}"/>
              </a:ext>
            </a:extLst>
          </p:cNvPr>
          <p:cNvPicPr>
            <a:picLocks noChangeAspect="1"/>
          </p:cNvPicPr>
          <p:nvPr/>
        </p:nvPicPr>
        <p:blipFill>
          <a:blip r:embed="rId2"/>
          <a:stretch>
            <a:fillRect/>
          </a:stretch>
        </p:blipFill>
        <p:spPr>
          <a:xfrm>
            <a:off x="0" y="3203893"/>
            <a:ext cx="3459975" cy="1931149"/>
          </a:xfrm>
          <a:prstGeom prst="rect">
            <a:avLst/>
          </a:prstGeom>
        </p:spPr>
      </p:pic>
    </p:spTree>
    <p:extLst>
      <p:ext uri="{BB962C8B-B14F-4D97-AF65-F5344CB8AC3E}">
        <p14:creationId xmlns:p14="http://schemas.microsoft.com/office/powerpoint/2010/main" val="1401948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DCF8B-9AF6-293F-8889-6C8C31A62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3982F-0E11-3353-112E-561E063BAA95}"/>
              </a:ext>
            </a:extLst>
          </p:cNvPr>
          <p:cNvSpPr>
            <a:spLocks noGrp="1"/>
          </p:cNvSpPr>
          <p:nvPr>
            <p:ph type="title"/>
          </p:nvPr>
        </p:nvSpPr>
        <p:spPr/>
        <p:txBody>
          <a:bodyPr/>
          <a:lstStyle/>
          <a:p>
            <a:r>
              <a:rPr lang="en-US" dirty="0"/>
              <a:t>Controller Designs</a:t>
            </a:r>
          </a:p>
        </p:txBody>
      </p:sp>
      <p:sp>
        <p:nvSpPr>
          <p:cNvPr id="3" name="Subtitle 2">
            <a:extLst>
              <a:ext uri="{FF2B5EF4-FFF2-40B4-BE49-F238E27FC236}">
                <a16:creationId xmlns:a16="http://schemas.microsoft.com/office/drawing/2014/main" id="{5CC57B3C-FE7B-EF99-EA8E-3168D28FD7FB}"/>
              </a:ext>
            </a:extLst>
          </p:cNvPr>
          <p:cNvSpPr>
            <a:spLocks noGrp="1"/>
          </p:cNvSpPr>
          <p:nvPr>
            <p:ph type="subTitle" idx="1"/>
          </p:nvPr>
        </p:nvSpPr>
        <p:spPr>
          <a:xfrm>
            <a:off x="424450" y="756625"/>
            <a:ext cx="8275200" cy="283154"/>
          </a:xfrm>
        </p:spPr>
        <p:txBody>
          <a:bodyPr/>
          <a:lstStyle/>
          <a:p>
            <a:r>
              <a:rPr lang="en-US" dirty="0"/>
              <a:t>Standard PI Controller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9E35B08-8FBE-F7FB-4E83-66E5B4A38C82}"/>
                  </a:ext>
                </a:extLst>
              </p:cNvPr>
              <p:cNvSpPr>
                <a:spLocks noGrp="1"/>
              </p:cNvSpPr>
              <p:nvPr>
                <p:ph type="body" idx="2"/>
              </p:nvPr>
            </p:nvSpPr>
            <p:spPr>
              <a:xfrm>
                <a:off x="2927975" y="1125752"/>
                <a:ext cx="3260500" cy="988700"/>
              </a:xfrm>
              <a:solidFill>
                <a:schemeClr val="bg1"/>
              </a:solidFill>
            </p:spPr>
            <p:txBody>
              <a:bodyPr>
                <a:noAutofit/>
              </a:bodyPr>
              <a:lstStyle/>
              <a:p>
                <a:pPr marL="127000" indent="0" algn="ctr">
                  <a:buNone/>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rPr>
                        <m:t>𝑢</m:t>
                      </m:r>
                      <m:r>
                        <a:rPr lang="en-US" sz="2500">
                          <a:solidFill>
                            <a:schemeClr val="tx1"/>
                          </a:solidFill>
                          <a:latin typeface="Cambria Math" panose="02040503050406030204" pitchFamily="18" charset="0"/>
                        </a:rPr>
                        <m:t>=</m:t>
                      </m:r>
                      <m:sSub>
                        <m:sSubPr>
                          <m:ctrlPr>
                            <a:rPr lang="ar-AE" sz="2500" i="1">
                              <a:solidFill>
                                <a:schemeClr val="tx1"/>
                              </a:solidFill>
                              <a:latin typeface="Cambria Math" panose="02040503050406030204" pitchFamily="18" charset="0"/>
                            </a:rPr>
                          </m:ctrlPr>
                        </m:sSubPr>
                        <m:e>
                          <m:r>
                            <a:rPr lang="ar-AE" sz="2500" i="1">
                              <a:solidFill>
                                <a:schemeClr val="tx1"/>
                              </a:solidFill>
                              <a:latin typeface="Cambria Math" panose="02040503050406030204" pitchFamily="18" charset="0"/>
                            </a:rPr>
                            <m:t>𝐾</m:t>
                          </m:r>
                        </m:e>
                        <m:sub>
                          <m:r>
                            <a:rPr lang="ar-AE" sz="2500" i="1">
                              <a:solidFill>
                                <a:schemeClr val="tx1"/>
                              </a:solidFill>
                              <a:latin typeface="Cambria Math" panose="02040503050406030204" pitchFamily="18" charset="0"/>
                            </a:rPr>
                            <m:t>𝑝</m:t>
                          </m:r>
                        </m:sub>
                      </m:sSub>
                      <m:r>
                        <a:rPr lang="ar-AE" sz="2500" i="1">
                          <a:solidFill>
                            <a:schemeClr val="tx1"/>
                          </a:solidFill>
                          <a:latin typeface="Cambria Math" panose="02040503050406030204" pitchFamily="18" charset="0"/>
                        </a:rPr>
                        <m:t>𝑒</m:t>
                      </m:r>
                      <m:r>
                        <a:rPr lang="ar-AE" sz="2500">
                          <a:solidFill>
                            <a:schemeClr val="tx1"/>
                          </a:solidFill>
                          <a:latin typeface="Cambria Math" panose="02040503050406030204" pitchFamily="18" charset="0"/>
                        </a:rPr>
                        <m:t>+</m:t>
                      </m:r>
                      <m:sSub>
                        <m:sSubPr>
                          <m:ctrlPr>
                            <a:rPr lang="ar-AE" sz="2500" i="1">
                              <a:solidFill>
                                <a:schemeClr val="tx1"/>
                              </a:solidFill>
                              <a:latin typeface="Cambria Math" panose="02040503050406030204" pitchFamily="18" charset="0"/>
                            </a:rPr>
                          </m:ctrlPr>
                        </m:sSubPr>
                        <m:e>
                          <m:r>
                            <a:rPr lang="ar-AE" sz="2500" i="1">
                              <a:solidFill>
                                <a:schemeClr val="tx1"/>
                              </a:solidFill>
                              <a:latin typeface="Cambria Math" panose="02040503050406030204" pitchFamily="18" charset="0"/>
                            </a:rPr>
                            <m:t>𝐾</m:t>
                          </m:r>
                        </m:e>
                        <m:sub>
                          <m:r>
                            <a:rPr lang="ar-AE" sz="2500" i="1">
                              <a:solidFill>
                                <a:schemeClr val="tx1"/>
                              </a:solidFill>
                              <a:latin typeface="Cambria Math" panose="02040503050406030204" pitchFamily="18" charset="0"/>
                            </a:rPr>
                            <m:t>𝑖</m:t>
                          </m:r>
                        </m:sub>
                      </m:sSub>
                      <m:nary>
                        <m:naryPr>
                          <m:grow m:val="on"/>
                          <m:subHide m:val="on"/>
                          <m:supHide m:val="on"/>
                          <m:ctrlPr>
                            <a:rPr lang="ar-AE" sz="2500" i="1">
                              <a:solidFill>
                                <a:schemeClr val="tx1"/>
                              </a:solidFill>
                              <a:latin typeface="Cambria Math" panose="02040503050406030204" pitchFamily="18" charset="0"/>
                            </a:rPr>
                          </m:ctrlPr>
                        </m:naryPr>
                        <m:sub/>
                        <m:sup/>
                        <m:e>
                          <m:r>
                            <a:rPr lang="ar-AE" sz="2500" i="1">
                              <a:solidFill>
                                <a:schemeClr val="tx1"/>
                              </a:solidFill>
                              <a:latin typeface="Cambria Math" panose="02040503050406030204" pitchFamily="18" charset="0"/>
                            </a:rPr>
                            <m:t>𝑒</m:t>
                          </m:r>
                        </m:e>
                      </m:nary>
                      <m:r>
                        <m:rPr>
                          <m:nor/>
                        </m:rPr>
                        <a:rPr lang="ar-AE" sz="2500" i="1">
                          <a:solidFill>
                            <a:schemeClr val="tx1"/>
                          </a:solidFill>
                        </a:rPr>
                        <m:t> </m:t>
                      </m:r>
                      <m:r>
                        <a:rPr lang="ar-AE" sz="2500" i="1">
                          <a:solidFill>
                            <a:schemeClr val="tx1"/>
                          </a:solidFill>
                          <a:latin typeface="Cambria Math" panose="02040503050406030204" pitchFamily="18" charset="0"/>
                        </a:rPr>
                        <m:t>𝑑𝑡</m:t>
                      </m:r>
                    </m:oMath>
                  </m:oMathPara>
                </a14:m>
                <a:br>
                  <a:rPr lang="en-US" sz="2500" dirty="0">
                    <a:solidFill>
                      <a:schemeClr val="tx1"/>
                    </a:solidFill>
                  </a:rPr>
                </a:br>
                <a:endParaRPr lang="en-US" sz="2500" dirty="0">
                  <a:solidFill>
                    <a:schemeClr val="tx1"/>
                  </a:solidFill>
                </a:endParaRPr>
              </a:p>
            </p:txBody>
          </p:sp>
        </mc:Choice>
        <mc:Fallback xmlns="">
          <p:sp>
            <p:nvSpPr>
              <p:cNvPr id="4" name="Text Placeholder 3">
                <a:extLst>
                  <a:ext uri="{FF2B5EF4-FFF2-40B4-BE49-F238E27FC236}">
                    <a16:creationId xmlns:a16="http://schemas.microsoft.com/office/drawing/2014/main" id="{29E35B08-8FBE-F7FB-4E83-66E5B4A38C82}"/>
                  </a:ext>
                </a:extLst>
              </p:cNvPr>
              <p:cNvSpPr>
                <a:spLocks noGrp="1" noRot="1" noChangeAspect="1" noMove="1" noResize="1" noEditPoints="1" noAdjustHandles="1" noChangeArrowheads="1" noChangeShapeType="1" noTextEdit="1"/>
              </p:cNvSpPr>
              <p:nvPr>
                <p:ph type="body" idx="2"/>
              </p:nvPr>
            </p:nvSpPr>
            <p:spPr>
              <a:xfrm>
                <a:off x="2927975" y="1125752"/>
                <a:ext cx="3260500" cy="988700"/>
              </a:xfr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886B7C0-3384-0C11-C7CC-4B92390CC1A9}"/>
              </a:ext>
            </a:extLst>
          </p:cNvPr>
          <p:cNvSpPr txBox="1"/>
          <p:nvPr/>
        </p:nvSpPr>
        <p:spPr>
          <a:xfrm>
            <a:off x="330200" y="2200425"/>
            <a:ext cx="8365625" cy="2554545"/>
          </a:xfrm>
          <a:prstGeom prst="rect">
            <a:avLst/>
          </a:prstGeom>
          <a:noFill/>
        </p:spPr>
        <p:txBody>
          <a:bodyPr wrap="square" rtlCol="0">
            <a:spAutoFit/>
          </a:bodyPr>
          <a:lstStyle/>
          <a:p>
            <a:r>
              <a:rPr lang="en-US" sz="1600" b="1" dirty="0">
                <a:solidFill>
                  <a:schemeClr val="bg1"/>
                </a:solidFill>
                <a:latin typeface="+mj-lt"/>
              </a:rPr>
              <a:t>Objective:</a:t>
            </a:r>
            <a:r>
              <a:rPr lang="en-US" sz="1600" dirty="0">
                <a:solidFill>
                  <a:schemeClr val="bg1"/>
                </a:solidFill>
                <a:latin typeface="+mj-lt"/>
              </a:rPr>
              <a:t> Eliminate steady-state error using classical error-tracking.</a:t>
            </a:r>
          </a:p>
          <a:p>
            <a:pPr lvl="0" eaLnBrk="0" fontAlgn="base" hangingPunct="0">
              <a:spcBef>
                <a:spcPct val="0"/>
              </a:spcBef>
              <a:spcAft>
                <a:spcPct val="0"/>
              </a:spcAft>
              <a:buClrTx/>
            </a:pPr>
            <a:endParaRPr lang="en-US" altLang="en-US" sz="1600" dirty="0">
              <a:solidFill>
                <a:schemeClr val="bg1"/>
              </a:solidFill>
              <a:latin typeface="+mj-lt"/>
            </a:endParaRPr>
          </a:p>
          <a:p>
            <a:pPr lvl="0" eaLnBrk="0" fontAlgn="base" hangingPunct="0">
              <a:spcBef>
                <a:spcPct val="0"/>
              </a:spcBef>
              <a:spcAft>
                <a:spcPct val="0"/>
              </a:spcAft>
              <a:buClrTx/>
            </a:pPr>
            <a:r>
              <a:rPr lang="en-US" altLang="en-US" sz="1600" b="1" dirty="0">
                <a:solidFill>
                  <a:schemeClr val="bg1"/>
                </a:solidFill>
                <a:latin typeface="+mj-lt"/>
              </a:rPr>
              <a:t>Explanation:</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a:solidFill>
                  <a:schemeClr val="bg1"/>
                </a:solidFill>
                <a:latin typeface="+mj-lt"/>
              </a:rPr>
              <a:t>Proportional Term (</a:t>
            </a:r>
            <a:r>
              <a:rPr lang="en-US" altLang="en-US" sz="1600" dirty="0" err="1">
                <a:solidFill>
                  <a:schemeClr val="bg1"/>
                </a:solidFill>
                <a:latin typeface="+mj-lt"/>
              </a:rPr>
              <a:t>K</a:t>
            </a:r>
            <a:r>
              <a:rPr lang="en-US" altLang="en-US" sz="1600" baseline="-25000" dirty="0" err="1">
                <a:solidFill>
                  <a:schemeClr val="bg1"/>
                </a:solidFill>
                <a:latin typeface="+mj-lt"/>
              </a:rPr>
              <a:t>p</a:t>
            </a:r>
            <a:r>
              <a:rPr lang="en-US" altLang="en-US" sz="1600" dirty="0" err="1">
                <a:solidFill>
                  <a:schemeClr val="bg1"/>
                </a:solidFill>
                <a:latin typeface="+mj-lt"/>
              </a:rPr>
              <a:t>e</a:t>
            </a:r>
            <a:r>
              <a:rPr lang="en-US" altLang="en-US" sz="1600" dirty="0">
                <a:solidFill>
                  <a:schemeClr val="bg1"/>
                </a:solidFill>
                <a:latin typeface="+mj-lt"/>
              </a:rPr>
              <a:t>): Reacts to the current error. Provides the immediate "push" toward the target.</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a:solidFill>
                  <a:schemeClr val="bg1"/>
                </a:solidFill>
                <a:latin typeface="+mj-lt"/>
              </a:rPr>
              <a:t>Integral Term (K</a:t>
            </a:r>
            <a:r>
              <a:rPr lang="en-US" altLang="en-US" sz="1600" baseline="-25000" dirty="0">
                <a:solidFill>
                  <a:schemeClr val="bg1"/>
                </a:solidFill>
                <a:latin typeface="+mj-lt"/>
              </a:rPr>
              <a:t>i</a:t>
            </a:r>
            <a:r>
              <a:rPr lang="en-US" altLang="en-US" sz="1600" dirty="0">
                <a:solidFill>
                  <a:schemeClr val="bg1"/>
                </a:solidFill>
                <a:latin typeface="+mj-lt"/>
              </a:rPr>
              <a:t>e): Sums up past errors. This term ramps up the voltage until the steady-state error is exactly zero.</a:t>
            </a:r>
          </a:p>
          <a:p>
            <a:pPr lvl="0" eaLnBrk="0" fontAlgn="base" hangingPunct="0">
              <a:spcBef>
                <a:spcPct val="0"/>
              </a:spcBef>
              <a:spcAft>
                <a:spcPct val="0"/>
              </a:spcAft>
              <a:buClrTx/>
            </a:pPr>
            <a:endParaRPr lang="en-US" altLang="en-US" sz="1600" dirty="0">
              <a:solidFill>
                <a:schemeClr val="bg1"/>
              </a:solidFill>
              <a:latin typeface="+mj-lt"/>
            </a:endParaRPr>
          </a:p>
          <a:p>
            <a:pPr lvl="0" eaLnBrk="0" fontAlgn="base" hangingPunct="0">
              <a:spcBef>
                <a:spcPct val="0"/>
              </a:spcBef>
              <a:spcAft>
                <a:spcPct val="0"/>
              </a:spcAft>
              <a:buClrTx/>
            </a:pPr>
            <a:r>
              <a:rPr lang="en-US" altLang="en-US" sz="1600" b="1" dirty="0">
                <a:solidFill>
                  <a:schemeClr val="bg1"/>
                </a:solidFill>
                <a:latin typeface="+mj-lt"/>
              </a:rPr>
              <a:t>Limitation:</a:t>
            </a:r>
            <a:r>
              <a:rPr lang="en-US" altLang="en-US" sz="1600" dirty="0">
                <a:solidFill>
                  <a:schemeClr val="bg1"/>
                </a:solidFill>
                <a:latin typeface="+mj-lt"/>
              </a:rPr>
              <a:t> It is reactive. It cannot generate control effort until an error (e) actually occurs (i.e., after the pump has already slowed down).</a:t>
            </a:r>
          </a:p>
        </p:txBody>
      </p:sp>
    </p:spTree>
    <p:extLst>
      <p:ext uri="{BB962C8B-B14F-4D97-AF65-F5344CB8AC3E}">
        <p14:creationId xmlns:p14="http://schemas.microsoft.com/office/powerpoint/2010/main" val="232254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1B52F-014C-516D-2227-16B2E0608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EFE7C-AA2A-A7D9-9BA6-BC66A00AEF54}"/>
              </a:ext>
            </a:extLst>
          </p:cNvPr>
          <p:cNvSpPr>
            <a:spLocks noGrp="1"/>
          </p:cNvSpPr>
          <p:nvPr>
            <p:ph type="title"/>
          </p:nvPr>
        </p:nvSpPr>
        <p:spPr/>
        <p:txBody>
          <a:bodyPr/>
          <a:lstStyle/>
          <a:p>
            <a:r>
              <a:rPr lang="en-US" dirty="0"/>
              <a:t>Controller Designs</a:t>
            </a:r>
          </a:p>
        </p:txBody>
      </p:sp>
      <p:sp>
        <p:nvSpPr>
          <p:cNvPr id="11" name="Subtitle 10">
            <a:extLst>
              <a:ext uri="{FF2B5EF4-FFF2-40B4-BE49-F238E27FC236}">
                <a16:creationId xmlns:a16="http://schemas.microsoft.com/office/drawing/2014/main" id="{93B57326-C259-B1A0-22C6-3F74D9763207}"/>
              </a:ext>
            </a:extLst>
          </p:cNvPr>
          <p:cNvSpPr>
            <a:spLocks noGrp="1"/>
          </p:cNvSpPr>
          <p:nvPr>
            <p:ph type="subTitle" idx="1"/>
          </p:nvPr>
        </p:nvSpPr>
        <p:spPr>
          <a:xfrm>
            <a:off x="424450" y="756625"/>
            <a:ext cx="8275200" cy="283154"/>
          </a:xfrm>
        </p:spPr>
        <p:txBody>
          <a:bodyPr/>
          <a:lstStyle/>
          <a:p>
            <a:r>
              <a:rPr lang="pt-BR" dirty="0"/>
              <a:t>Linear Quadratic Regulator (LQR) + Integral</a:t>
            </a:r>
            <a:endParaRPr lang="en-US" dirty="0"/>
          </a:p>
        </p:txBody>
      </p:sp>
      <p:pic>
        <p:nvPicPr>
          <p:cNvPr id="17" name="Picture 16">
            <a:extLst>
              <a:ext uri="{FF2B5EF4-FFF2-40B4-BE49-F238E27FC236}">
                <a16:creationId xmlns:a16="http://schemas.microsoft.com/office/drawing/2014/main" id="{F7CD1953-39D8-BA0A-5A80-1604DDADFB30}"/>
              </a:ext>
            </a:extLst>
          </p:cNvPr>
          <p:cNvPicPr>
            <a:picLocks noChangeAspect="1"/>
          </p:cNvPicPr>
          <p:nvPr/>
        </p:nvPicPr>
        <p:blipFill>
          <a:blip r:embed="rId2"/>
          <a:stretch>
            <a:fillRect/>
          </a:stretch>
        </p:blipFill>
        <p:spPr>
          <a:xfrm>
            <a:off x="2371418" y="1148610"/>
            <a:ext cx="4401164" cy="990738"/>
          </a:xfrm>
          <a:prstGeom prst="rect">
            <a:avLst/>
          </a:prstGeom>
        </p:spPr>
      </p:pic>
      <p:sp>
        <p:nvSpPr>
          <p:cNvPr id="18" name="Rectangle 2">
            <a:extLst>
              <a:ext uri="{FF2B5EF4-FFF2-40B4-BE49-F238E27FC236}">
                <a16:creationId xmlns:a16="http://schemas.microsoft.com/office/drawing/2014/main" id="{FF8D126F-71BC-F8B3-2A45-3DA823933538}"/>
              </a:ext>
            </a:extLst>
          </p:cNvPr>
          <p:cNvSpPr>
            <a:spLocks noChangeArrowheads="1"/>
          </p:cNvSpPr>
          <p:nvPr/>
        </p:nvSpPr>
        <p:spPr bwMode="auto">
          <a:xfrm>
            <a:off x="426356" y="2279362"/>
            <a:ext cx="839524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1"/>
                </a:solidFill>
                <a:latin typeface="+mj-lt"/>
              </a:rPr>
              <a:t>Optimization Criteria (Cost Function)</a:t>
            </a:r>
            <a:r>
              <a:rPr lang="en-US" altLang="en-US" sz="1600" dirty="0">
                <a:solidFill>
                  <a:schemeClr val="bg1"/>
                </a:solidFill>
                <a:latin typeface="+mj-lt"/>
              </a:rPr>
              <a:t>: The gain vector </a:t>
            </a:r>
            <a:r>
              <a:rPr lang="en-US" altLang="en-US" sz="1600" dirty="0" err="1">
                <a:solidFill>
                  <a:schemeClr val="bg1"/>
                </a:solidFill>
                <a:latin typeface="+mj-lt"/>
              </a:rPr>
              <a:t>K</a:t>
            </a:r>
            <a:r>
              <a:rPr lang="en-US" altLang="en-US" sz="1600" baseline="-25000" dirty="0" err="1">
                <a:solidFill>
                  <a:schemeClr val="bg1"/>
                </a:solidFill>
                <a:latin typeface="+mj-lt"/>
              </a:rPr>
              <a:t>lqr</a:t>
            </a:r>
            <a:r>
              <a:rPr lang="en-US" altLang="en-US" sz="1600" dirty="0">
                <a:solidFill>
                  <a:schemeClr val="bg1"/>
                </a:solidFill>
                <a:latin typeface="+mj-lt"/>
              </a:rPr>
              <a:t> minimizes the cost function J:</a:t>
            </a:r>
          </a:p>
        </p:txBody>
      </p:sp>
      <p:pic>
        <p:nvPicPr>
          <p:cNvPr id="20" name="Picture 19">
            <a:extLst>
              <a:ext uri="{FF2B5EF4-FFF2-40B4-BE49-F238E27FC236}">
                <a16:creationId xmlns:a16="http://schemas.microsoft.com/office/drawing/2014/main" id="{EC1F161F-9338-8B89-BB3A-D7FE9FC73712}"/>
              </a:ext>
            </a:extLst>
          </p:cNvPr>
          <p:cNvPicPr>
            <a:picLocks noChangeAspect="1"/>
          </p:cNvPicPr>
          <p:nvPr/>
        </p:nvPicPr>
        <p:blipFill>
          <a:blip r:embed="rId3"/>
          <a:stretch>
            <a:fillRect/>
          </a:stretch>
        </p:blipFill>
        <p:spPr>
          <a:xfrm>
            <a:off x="3122418" y="2739511"/>
            <a:ext cx="2772162" cy="581106"/>
          </a:xfrm>
          <a:prstGeom prst="rect">
            <a:avLst/>
          </a:prstGeom>
        </p:spPr>
      </p:pic>
      <mc:AlternateContent xmlns:mc="http://schemas.openxmlformats.org/markup-compatibility/2006" xmlns:a14="http://schemas.microsoft.com/office/drawing/2010/main">
        <mc:Choice Requires="a14">
          <p:sp>
            <p:nvSpPr>
              <p:cNvPr id="21" name="Rectangle 3">
                <a:extLst>
                  <a:ext uri="{FF2B5EF4-FFF2-40B4-BE49-F238E27FC236}">
                    <a16:creationId xmlns:a16="http://schemas.microsoft.com/office/drawing/2014/main" id="{5B8D0876-C78B-8B68-09B1-CEC9FB8192B7}"/>
                  </a:ext>
                </a:extLst>
              </p:cNvPr>
              <p:cNvSpPr>
                <a:spLocks noChangeArrowheads="1"/>
              </p:cNvSpPr>
              <p:nvPr/>
            </p:nvSpPr>
            <p:spPr bwMode="auto">
              <a:xfrm>
                <a:off x="420625" y="3469749"/>
                <a:ext cx="8101076" cy="15234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mj-lt"/>
                  </a:rPr>
                  <a:t>Explanation:</a:t>
                </a:r>
                <a:endParaRPr kumimoji="0" lang="en-US" altLang="en-US" sz="16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j-lt"/>
                  </a:rPr>
                  <a:t>State Feedback (-Kx):</a:t>
                </a:r>
                <a:r>
                  <a:rPr kumimoji="0" lang="en-US" altLang="en-US" sz="1600" b="0" i="0" u="none" strike="noStrike" cap="none" normalizeH="0" baseline="0" dirty="0">
                    <a:ln>
                      <a:noFill/>
                    </a:ln>
                    <a:solidFill>
                      <a:schemeClr val="bg1"/>
                    </a:solidFill>
                    <a:effectLst/>
                    <a:latin typeface="+mj-lt"/>
                  </a:rPr>
                  <a:t> Uses the internal states (Current </a:t>
                </a:r>
                <a:r>
                  <a:rPr lang="en-US" altLang="en-US" sz="1600" dirty="0" err="1">
                    <a:solidFill>
                      <a:schemeClr val="bg1"/>
                    </a:solidFill>
                    <a:latin typeface="+mj-lt"/>
                  </a:rPr>
                  <a:t>i</a:t>
                </a:r>
                <a:r>
                  <a:rPr kumimoji="0" lang="en-US" altLang="en-US" sz="1600" b="0" i="0" u="none" strike="noStrike" cap="none" normalizeH="0" baseline="0" dirty="0">
                    <a:ln>
                      <a:noFill/>
                    </a:ln>
                    <a:solidFill>
                      <a:schemeClr val="bg1"/>
                    </a:solidFill>
                    <a:effectLst/>
                    <a:latin typeface="+mj-lt"/>
                  </a:rPr>
                  <a:t> and Speed </a:t>
                </a:r>
                <a14:m>
                  <m:oMath xmlns:m="http://schemas.openxmlformats.org/officeDocument/2006/math">
                    <m:r>
                      <a:rPr kumimoji="0" lang="en-US" altLang="en-US" sz="16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600" b="0" i="0" u="none" strike="noStrike" cap="none" normalizeH="0" baseline="0" dirty="0">
                    <a:ln>
                      <a:noFill/>
                    </a:ln>
                    <a:solidFill>
                      <a:schemeClr val="bg1"/>
                    </a:solidFill>
                    <a:effectLst/>
                    <a:latin typeface="+mj-lt"/>
                  </a:rPr>
                  <a:t>) to stabilize the system dynamics.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j-lt"/>
                  </a:rPr>
                  <a:t>Integral Action:</a:t>
                </a:r>
                <a:r>
                  <a:rPr kumimoji="0" lang="en-US" altLang="en-US" sz="1600" b="0" i="0" u="none" strike="noStrike" cap="none" normalizeH="0" baseline="0" dirty="0">
                    <a:ln>
                      <a:noFill/>
                    </a:ln>
                    <a:solidFill>
                      <a:schemeClr val="bg1"/>
                    </a:solidFill>
                    <a:effectLst/>
                    <a:latin typeface="+mj-lt"/>
                  </a:rPr>
                  <a:t> Added to the standard LQR to ensure the flow rate tracks 15 L/min (Standard LQR regulates to zero).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j-lt"/>
                  </a:rPr>
                  <a:t>Advantage:</a:t>
                </a:r>
                <a:r>
                  <a:rPr kumimoji="0" lang="en-US" altLang="en-US" sz="1600" b="0" i="0" u="none" strike="noStrike" cap="none" normalizeH="0" baseline="0" dirty="0">
                    <a:ln>
                      <a:noFill/>
                    </a:ln>
                    <a:solidFill>
                      <a:schemeClr val="bg1"/>
                    </a:solidFill>
                    <a:effectLst/>
                    <a:latin typeface="+mj-lt"/>
                  </a:rPr>
                  <a:t> Mathematically guarantees stability margins</a:t>
                </a:r>
              </a:p>
            </p:txBody>
          </p:sp>
        </mc:Choice>
        <mc:Fallback xmlns="">
          <p:sp>
            <p:nvSpPr>
              <p:cNvPr id="21" name="Rectangle 3">
                <a:extLst>
                  <a:ext uri="{FF2B5EF4-FFF2-40B4-BE49-F238E27FC236}">
                    <a16:creationId xmlns:a16="http://schemas.microsoft.com/office/drawing/2014/main" id="{5B8D0876-C78B-8B68-09B1-CEC9FB8192B7}"/>
                  </a:ext>
                </a:extLst>
              </p:cNvPr>
              <p:cNvSpPr>
                <a:spLocks noRot="1" noChangeAspect="1" noMove="1" noResize="1" noEditPoints="1" noAdjustHandles="1" noChangeArrowheads="1" noChangeShapeType="1" noTextEdit="1"/>
              </p:cNvSpPr>
              <p:nvPr/>
            </p:nvSpPr>
            <p:spPr bwMode="auto">
              <a:xfrm>
                <a:off x="420625" y="3469749"/>
                <a:ext cx="8101076" cy="1523494"/>
              </a:xfrm>
              <a:prstGeom prst="rect">
                <a:avLst/>
              </a:prstGeom>
              <a:blipFill>
                <a:blip r:embed="rId4"/>
                <a:stretch>
                  <a:fillRect l="-376" t="-3600" b="-48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356341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9CE9-2953-D1FC-239C-5C35F93ED1CE}"/>
              </a:ext>
            </a:extLst>
          </p:cNvPr>
          <p:cNvSpPr>
            <a:spLocks noGrp="1"/>
          </p:cNvSpPr>
          <p:nvPr>
            <p:ph type="title"/>
          </p:nvPr>
        </p:nvSpPr>
        <p:spPr/>
        <p:txBody>
          <a:bodyPr/>
          <a:lstStyle/>
          <a:p>
            <a:r>
              <a:rPr lang="en-US" dirty="0"/>
              <a:t>Results: Sunny Scenario</a:t>
            </a:r>
          </a:p>
        </p:txBody>
      </p:sp>
      <p:pic>
        <p:nvPicPr>
          <p:cNvPr id="6" name="Picture 5">
            <a:extLst>
              <a:ext uri="{FF2B5EF4-FFF2-40B4-BE49-F238E27FC236}">
                <a16:creationId xmlns:a16="http://schemas.microsoft.com/office/drawing/2014/main" id="{DA4F3DD8-A9E8-25AE-BD8D-B04794BEE972}"/>
              </a:ext>
            </a:extLst>
          </p:cNvPr>
          <p:cNvPicPr>
            <a:picLocks noChangeAspect="1"/>
          </p:cNvPicPr>
          <p:nvPr/>
        </p:nvPicPr>
        <p:blipFill>
          <a:blip r:embed="rId2"/>
          <a:stretch>
            <a:fillRect/>
          </a:stretch>
        </p:blipFill>
        <p:spPr>
          <a:xfrm>
            <a:off x="420625" y="910149"/>
            <a:ext cx="5040348" cy="3641717"/>
          </a:xfrm>
          <a:prstGeom prst="rect">
            <a:avLst/>
          </a:prstGeom>
        </p:spPr>
      </p:pic>
      <p:graphicFrame>
        <p:nvGraphicFramePr>
          <p:cNvPr id="8" name="Table 7">
            <a:extLst>
              <a:ext uri="{FF2B5EF4-FFF2-40B4-BE49-F238E27FC236}">
                <a16:creationId xmlns:a16="http://schemas.microsoft.com/office/drawing/2014/main" id="{3F9E88D3-2706-2F41-8FB4-A883F0913B50}"/>
              </a:ext>
            </a:extLst>
          </p:cNvPr>
          <p:cNvGraphicFramePr>
            <a:graphicFrameLocks noGrp="1"/>
          </p:cNvGraphicFramePr>
          <p:nvPr>
            <p:extLst>
              <p:ext uri="{D42A27DB-BD31-4B8C-83A1-F6EECF244321}">
                <p14:modId xmlns:p14="http://schemas.microsoft.com/office/powerpoint/2010/main" val="1262803982"/>
              </p:ext>
            </p:extLst>
          </p:nvPr>
        </p:nvGraphicFramePr>
        <p:xfrm>
          <a:off x="5765799" y="1284326"/>
          <a:ext cx="3190024" cy="2893362"/>
        </p:xfrm>
        <a:graphic>
          <a:graphicData uri="http://schemas.openxmlformats.org/drawingml/2006/table">
            <a:tbl>
              <a:tblPr firstRow="1" bandRow="1">
                <a:tableStyleId>{0D4E591C-C895-405B-A616-9AB38E543CB3}</a:tableStyleId>
              </a:tblPr>
              <a:tblGrid>
                <a:gridCol w="820205">
                  <a:extLst>
                    <a:ext uri="{9D8B030D-6E8A-4147-A177-3AD203B41FA5}">
                      <a16:colId xmlns:a16="http://schemas.microsoft.com/office/drawing/2014/main" val="4113800313"/>
                    </a:ext>
                  </a:extLst>
                </a:gridCol>
                <a:gridCol w="944296">
                  <a:extLst>
                    <a:ext uri="{9D8B030D-6E8A-4147-A177-3AD203B41FA5}">
                      <a16:colId xmlns:a16="http://schemas.microsoft.com/office/drawing/2014/main" val="621178760"/>
                    </a:ext>
                  </a:extLst>
                </a:gridCol>
                <a:gridCol w="699142">
                  <a:extLst>
                    <a:ext uri="{9D8B030D-6E8A-4147-A177-3AD203B41FA5}">
                      <a16:colId xmlns:a16="http://schemas.microsoft.com/office/drawing/2014/main" val="3709645106"/>
                    </a:ext>
                  </a:extLst>
                </a:gridCol>
                <a:gridCol w="726381">
                  <a:extLst>
                    <a:ext uri="{9D8B030D-6E8A-4147-A177-3AD203B41FA5}">
                      <a16:colId xmlns:a16="http://schemas.microsoft.com/office/drawing/2014/main" val="104611316"/>
                    </a:ext>
                  </a:extLst>
                </a:gridCol>
              </a:tblGrid>
              <a:tr h="735867">
                <a:tc>
                  <a:txBody>
                    <a:bodyPr/>
                    <a:lstStyle/>
                    <a:p>
                      <a:pPr rtl="0">
                        <a:buNone/>
                      </a:pPr>
                      <a:r>
                        <a:rPr lang="en-US" sz="1400" b="1" dirty="0">
                          <a:solidFill>
                            <a:schemeClr val="bg1"/>
                          </a:solidFill>
                          <a:effectLst/>
                          <a:latin typeface="+mj-lt"/>
                        </a:rPr>
                        <a:t>Sunny</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LQR (State Space)</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Standard PI</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Predictive PI</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2729921764"/>
                  </a:ext>
                </a:extLst>
              </a:tr>
              <a:tr h="685761">
                <a:tc>
                  <a:txBody>
                    <a:bodyPr/>
                    <a:lstStyle/>
                    <a:p>
                      <a:pPr rtl="0">
                        <a:buNone/>
                      </a:pPr>
                      <a:r>
                        <a:rPr lang="en-US" sz="1400" dirty="0">
                          <a:solidFill>
                            <a:schemeClr val="bg1"/>
                          </a:solidFill>
                          <a:effectLst/>
                          <a:latin typeface="+mj-lt"/>
                        </a:rPr>
                        <a:t>Rise Time [s]</a:t>
                      </a:r>
                    </a:p>
                  </a:txBody>
                  <a:tcPr marL="46992" marR="46992" marT="31328" marB="31328" anchor="ctr"/>
                </a:tc>
                <a:tc>
                  <a:txBody>
                    <a:bodyPr/>
                    <a:lstStyle/>
                    <a:p>
                      <a:pPr rtl="0">
                        <a:buNone/>
                      </a:pPr>
                      <a:r>
                        <a:rPr lang="en-US" sz="1400" dirty="0">
                          <a:solidFill>
                            <a:schemeClr val="bg1"/>
                          </a:solidFill>
                          <a:effectLst/>
                          <a:latin typeface="+mj-lt"/>
                        </a:rPr>
                        <a:t>2.2211</a:t>
                      </a:r>
                    </a:p>
                  </a:txBody>
                  <a:tcPr marL="46992" marR="46992" marT="31328" marB="31328" anchor="ctr"/>
                </a:tc>
                <a:tc>
                  <a:txBody>
                    <a:bodyPr/>
                    <a:lstStyle/>
                    <a:p>
                      <a:pPr rtl="0">
                        <a:buNone/>
                      </a:pPr>
                      <a:r>
                        <a:rPr lang="en-US" sz="1400">
                          <a:solidFill>
                            <a:schemeClr val="bg1"/>
                          </a:solidFill>
                          <a:effectLst/>
                          <a:latin typeface="+mj-lt"/>
                        </a:rPr>
                        <a:t>3.0276</a:t>
                      </a:r>
                    </a:p>
                  </a:txBody>
                  <a:tcPr marL="46992" marR="46992" marT="31328" marB="31328" anchor="ctr"/>
                </a:tc>
                <a:tc>
                  <a:txBody>
                    <a:bodyPr/>
                    <a:lstStyle/>
                    <a:p>
                      <a:pPr rtl="0">
                        <a:buNone/>
                      </a:pPr>
                      <a:r>
                        <a:rPr lang="en-US" sz="1400" b="1" dirty="0">
                          <a:solidFill>
                            <a:schemeClr val="bg1"/>
                          </a:solidFill>
                          <a:effectLst/>
                          <a:latin typeface="+mj-lt"/>
                        </a:rPr>
                        <a:t>1.1985</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495330747"/>
                  </a:ext>
                </a:extLst>
              </a:tr>
              <a:tr h="735867">
                <a:tc>
                  <a:txBody>
                    <a:bodyPr/>
                    <a:lstStyle/>
                    <a:p>
                      <a:pPr rtl="0">
                        <a:buNone/>
                      </a:pPr>
                      <a:r>
                        <a:rPr lang="en-US" sz="1400" dirty="0">
                          <a:solidFill>
                            <a:schemeClr val="bg1"/>
                          </a:solidFill>
                          <a:effectLst/>
                          <a:latin typeface="+mj-lt"/>
                        </a:rPr>
                        <a:t>Overshoot [%]</a:t>
                      </a:r>
                    </a:p>
                  </a:txBody>
                  <a:tcPr marL="46992" marR="46992" marT="31328" marB="31328" anchor="ctr"/>
                </a:tc>
                <a:tc>
                  <a:txBody>
                    <a:bodyPr/>
                    <a:lstStyle/>
                    <a:p>
                      <a:pPr rtl="0">
                        <a:buNone/>
                      </a:pPr>
                      <a:r>
                        <a:rPr lang="en-US" sz="1400">
                          <a:solidFill>
                            <a:schemeClr val="bg1"/>
                          </a:solidFill>
                          <a:effectLst/>
                          <a:latin typeface="+mj-lt"/>
                        </a:rPr>
                        <a:t>7.9034</a:t>
                      </a:r>
                    </a:p>
                  </a:txBody>
                  <a:tcPr marL="46992" marR="46992" marT="31328" marB="31328" anchor="ctr"/>
                </a:tc>
                <a:tc>
                  <a:txBody>
                    <a:bodyPr/>
                    <a:lstStyle/>
                    <a:p>
                      <a:pPr rtl="0">
                        <a:buNone/>
                      </a:pPr>
                      <a:r>
                        <a:rPr lang="en-US" sz="1400" b="1">
                          <a:solidFill>
                            <a:schemeClr val="bg1"/>
                          </a:solidFill>
                          <a:effectLst/>
                          <a:latin typeface="+mj-lt"/>
                        </a:rPr>
                        <a:t>0.0338</a:t>
                      </a:r>
                      <a:endParaRPr lang="en-US" sz="1400">
                        <a:solidFill>
                          <a:schemeClr val="bg1"/>
                        </a:solidFill>
                        <a:effectLst/>
                        <a:latin typeface="+mj-lt"/>
                      </a:endParaRPr>
                    </a:p>
                  </a:txBody>
                  <a:tcPr marL="46992" marR="46992" marT="31328" marB="31328" anchor="ctr"/>
                </a:tc>
                <a:tc>
                  <a:txBody>
                    <a:bodyPr/>
                    <a:lstStyle/>
                    <a:p>
                      <a:pPr rtl="0">
                        <a:buNone/>
                      </a:pPr>
                      <a:r>
                        <a:rPr lang="en-US" sz="1400">
                          <a:solidFill>
                            <a:schemeClr val="bg1"/>
                          </a:solidFill>
                          <a:effectLst/>
                          <a:latin typeface="+mj-lt"/>
                        </a:rPr>
                        <a:t>4.9182</a:t>
                      </a:r>
                    </a:p>
                  </a:txBody>
                  <a:tcPr marL="46992" marR="46992" marT="31328" marB="31328" anchor="ctr"/>
                </a:tc>
                <a:extLst>
                  <a:ext uri="{0D108BD9-81ED-4DB2-BD59-A6C34878D82A}">
                    <a16:rowId xmlns:a16="http://schemas.microsoft.com/office/drawing/2014/main" val="1945844874"/>
                  </a:ext>
                </a:extLst>
              </a:tr>
              <a:tr h="735867">
                <a:tc>
                  <a:txBody>
                    <a:bodyPr/>
                    <a:lstStyle/>
                    <a:p>
                      <a:pPr rtl="0">
                        <a:buNone/>
                      </a:pPr>
                      <a:r>
                        <a:rPr lang="en-US" sz="1400" dirty="0">
                          <a:solidFill>
                            <a:schemeClr val="bg1"/>
                          </a:solidFill>
                          <a:effectLst/>
                          <a:latin typeface="+mj-lt"/>
                        </a:rPr>
                        <a:t>Settling Time [s]</a:t>
                      </a:r>
                    </a:p>
                  </a:txBody>
                  <a:tcPr marL="46992" marR="46992" marT="31328" marB="31328" anchor="ctr"/>
                </a:tc>
                <a:tc>
                  <a:txBody>
                    <a:bodyPr/>
                    <a:lstStyle/>
                    <a:p>
                      <a:pPr rtl="0">
                        <a:buNone/>
                      </a:pPr>
                      <a:r>
                        <a:rPr lang="en-US" sz="1400" dirty="0">
                          <a:solidFill>
                            <a:schemeClr val="bg1"/>
                          </a:solidFill>
                          <a:effectLst/>
                          <a:latin typeface="+mj-lt"/>
                        </a:rPr>
                        <a:t>7.0470</a:t>
                      </a:r>
                    </a:p>
                  </a:txBody>
                  <a:tcPr marL="46992" marR="46992" marT="31328" marB="31328" anchor="ctr"/>
                </a:tc>
                <a:tc>
                  <a:txBody>
                    <a:bodyPr/>
                    <a:lstStyle/>
                    <a:p>
                      <a:pPr rtl="0">
                        <a:buNone/>
                      </a:pPr>
                      <a:r>
                        <a:rPr lang="en-US" sz="1400" dirty="0">
                          <a:solidFill>
                            <a:schemeClr val="bg1"/>
                          </a:solidFill>
                          <a:effectLst/>
                          <a:latin typeface="+mj-lt"/>
                        </a:rPr>
                        <a:t>4.9038</a:t>
                      </a:r>
                    </a:p>
                  </a:txBody>
                  <a:tcPr marL="46992" marR="46992" marT="31328" marB="31328" anchor="ctr"/>
                </a:tc>
                <a:tc>
                  <a:txBody>
                    <a:bodyPr/>
                    <a:lstStyle/>
                    <a:p>
                      <a:pPr rtl="0">
                        <a:buNone/>
                      </a:pPr>
                      <a:r>
                        <a:rPr lang="en-US" sz="1400" dirty="0">
                          <a:solidFill>
                            <a:schemeClr val="bg1"/>
                          </a:solidFill>
                          <a:effectLst/>
                          <a:latin typeface="+mj-lt"/>
                        </a:rPr>
                        <a:t>4.9252</a:t>
                      </a:r>
                    </a:p>
                  </a:txBody>
                  <a:tcPr marL="46992" marR="46992" marT="31328" marB="31328" anchor="ctr"/>
                </a:tc>
                <a:extLst>
                  <a:ext uri="{0D108BD9-81ED-4DB2-BD59-A6C34878D82A}">
                    <a16:rowId xmlns:a16="http://schemas.microsoft.com/office/drawing/2014/main" val="2194100371"/>
                  </a:ext>
                </a:extLst>
              </a:tr>
            </a:tbl>
          </a:graphicData>
        </a:graphic>
      </p:graphicFrame>
    </p:spTree>
    <p:extLst>
      <p:ext uri="{BB962C8B-B14F-4D97-AF65-F5344CB8AC3E}">
        <p14:creationId xmlns:p14="http://schemas.microsoft.com/office/powerpoint/2010/main" val="850485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2E99-D6E7-7D0F-103E-111C04E9E3E9}"/>
              </a:ext>
            </a:extLst>
          </p:cNvPr>
          <p:cNvSpPr>
            <a:spLocks noGrp="1"/>
          </p:cNvSpPr>
          <p:nvPr>
            <p:ph type="title"/>
          </p:nvPr>
        </p:nvSpPr>
        <p:spPr/>
        <p:txBody>
          <a:bodyPr/>
          <a:lstStyle/>
          <a:p>
            <a:r>
              <a:rPr lang="en-US" dirty="0"/>
              <a:t>Results: Cloudy Scenario</a:t>
            </a:r>
          </a:p>
        </p:txBody>
      </p:sp>
      <p:pic>
        <p:nvPicPr>
          <p:cNvPr id="6" name="Picture 5">
            <a:extLst>
              <a:ext uri="{FF2B5EF4-FFF2-40B4-BE49-F238E27FC236}">
                <a16:creationId xmlns:a16="http://schemas.microsoft.com/office/drawing/2014/main" id="{96771AB3-8AEA-2A80-E843-13C07EDAFBA1}"/>
              </a:ext>
            </a:extLst>
          </p:cNvPr>
          <p:cNvPicPr>
            <a:picLocks noChangeAspect="1"/>
          </p:cNvPicPr>
          <p:nvPr/>
        </p:nvPicPr>
        <p:blipFill>
          <a:blip r:embed="rId2"/>
          <a:stretch>
            <a:fillRect/>
          </a:stretch>
        </p:blipFill>
        <p:spPr>
          <a:xfrm>
            <a:off x="420625" y="957663"/>
            <a:ext cx="4913375" cy="3711816"/>
          </a:xfrm>
          <a:prstGeom prst="rect">
            <a:avLst/>
          </a:prstGeom>
        </p:spPr>
      </p:pic>
      <p:graphicFrame>
        <p:nvGraphicFramePr>
          <p:cNvPr id="9" name="Table 8">
            <a:extLst>
              <a:ext uri="{FF2B5EF4-FFF2-40B4-BE49-F238E27FC236}">
                <a16:creationId xmlns:a16="http://schemas.microsoft.com/office/drawing/2014/main" id="{5631F333-C0FD-9C2B-5055-D04E46089442}"/>
              </a:ext>
            </a:extLst>
          </p:cNvPr>
          <p:cNvGraphicFramePr>
            <a:graphicFrameLocks noGrp="1"/>
          </p:cNvGraphicFramePr>
          <p:nvPr>
            <p:extLst>
              <p:ext uri="{D42A27DB-BD31-4B8C-83A1-F6EECF244321}">
                <p14:modId xmlns:p14="http://schemas.microsoft.com/office/powerpoint/2010/main" val="64999022"/>
              </p:ext>
            </p:extLst>
          </p:nvPr>
        </p:nvGraphicFramePr>
        <p:xfrm>
          <a:off x="5689601" y="1068114"/>
          <a:ext cx="3253525" cy="3007272"/>
        </p:xfrm>
        <a:graphic>
          <a:graphicData uri="http://schemas.openxmlformats.org/drawingml/2006/table">
            <a:tbl>
              <a:tblPr firstRow="1" bandRow="1">
                <a:tableStyleId>{0D4E591C-C895-405B-A616-9AB38E543CB3}</a:tableStyleId>
              </a:tblPr>
              <a:tblGrid>
                <a:gridCol w="843506">
                  <a:extLst>
                    <a:ext uri="{9D8B030D-6E8A-4147-A177-3AD203B41FA5}">
                      <a16:colId xmlns:a16="http://schemas.microsoft.com/office/drawing/2014/main" val="1408292474"/>
                    </a:ext>
                  </a:extLst>
                </a:gridCol>
                <a:gridCol w="991815">
                  <a:extLst>
                    <a:ext uri="{9D8B030D-6E8A-4147-A177-3AD203B41FA5}">
                      <a16:colId xmlns:a16="http://schemas.microsoft.com/office/drawing/2014/main" val="799729497"/>
                    </a:ext>
                  </a:extLst>
                </a:gridCol>
                <a:gridCol w="685929">
                  <a:extLst>
                    <a:ext uri="{9D8B030D-6E8A-4147-A177-3AD203B41FA5}">
                      <a16:colId xmlns:a16="http://schemas.microsoft.com/office/drawing/2014/main" val="2141036324"/>
                    </a:ext>
                  </a:extLst>
                </a:gridCol>
                <a:gridCol w="732275">
                  <a:extLst>
                    <a:ext uri="{9D8B030D-6E8A-4147-A177-3AD203B41FA5}">
                      <a16:colId xmlns:a16="http://schemas.microsoft.com/office/drawing/2014/main" val="1128827195"/>
                    </a:ext>
                  </a:extLst>
                </a:gridCol>
              </a:tblGrid>
              <a:tr h="751818">
                <a:tc>
                  <a:txBody>
                    <a:bodyPr/>
                    <a:lstStyle/>
                    <a:p>
                      <a:pPr rtl="0">
                        <a:buNone/>
                      </a:pPr>
                      <a:r>
                        <a:rPr lang="en-US" sz="1400" b="1" dirty="0">
                          <a:solidFill>
                            <a:schemeClr val="bg1"/>
                          </a:solidFill>
                          <a:effectLst/>
                          <a:latin typeface="+mj-lt"/>
                        </a:rPr>
                        <a:t>Cloudy</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LQR (State Space)</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Standard PI</a:t>
                      </a:r>
                      <a:endParaRPr lang="en-US" sz="1400" dirty="0">
                        <a:solidFill>
                          <a:schemeClr val="bg1"/>
                        </a:solidFill>
                        <a:effectLst/>
                        <a:latin typeface="+mj-lt"/>
                      </a:endParaRPr>
                    </a:p>
                  </a:txBody>
                  <a:tcPr marL="46992" marR="46992" marT="31328" marB="31328" anchor="ctr"/>
                </a:tc>
                <a:tc>
                  <a:txBody>
                    <a:bodyPr/>
                    <a:lstStyle/>
                    <a:p>
                      <a:pPr rtl="0">
                        <a:buNone/>
                      </a:pPr>
                      <a:r>
                        <a:rPr lang="en-US" sz="1400" b="1" dirty="0">
                          <a:solidFill>
                            <a:schemeClr val="bg1"/>
                          </a:solidFill>
                          <a:effectLst/>
                          <a:latin typeface="+mj-lt"/>
                        </a:rPr>
                        <a:t>Predictive PI</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3786708314"/>
                  </a:ext>
                </a:extLst>
              </a:tr>
              <a:tr h="751818">
                <a:tc>
                  <a:txBody>
                    <a:bodyPr/>
                    <a:lstStyle/>
                    <a:p>
                      <a:pPr rtl="0">
                        <a:buNone/>
                      </a:pPr>
                      <a:r>
                        <a:rPr lang="en-US" sz="1400" dirty="0">
                          <a:solidFill>
                            <a:schemeClr val="bg1"/>
                          </a:solidFill>
                          <a:effectLst/>
                          <a:latin typeface="+mj-lt"/>
                        </a:rPr>
                        <a:t>Rise Time [s]</a:t>
                      </a:r>
                    </a:p>
                  </a:txBody>
                  <a:tcPr marL="46992" marR="46992" marT="31328" marB="31328" anchor="ctr"/>
                </a:tc>
                <a:tc>
                  <a:txBody>
                    <a:bodyPr/>
                    <a:lstStyle/>
                    <a:p>
                      <a:pPr rtl="0">
                        <a:buNone/>
                      </a:pPr>
                      <a:r>
                        <a:rPr lang="en-US" sz="1400" dirty="0">
                          <a:solidFill>
                            <a:schemeClr val="bg1"/>
                          </a:solidFill>
                          <a:effectLst/>
                          <a:latin typeface="+mj-lt"/>
                        </a:rPr>
                        <a:t>2.2211</a:t>
                      </a:r>
                    </a:p>
                  </a:txBody>
                  <a:tcPr marL="46992" marR="46992" marT="31328" marB="31328" anchor="ctr"/>
                </a:tc>
                <a:tc>
                  <a:txBody>
                    <a:bodyPr/>
                    <a:lstStyle/>
                    <a:p>
                      <a:pPr rtl="0">
                        <a:buNone/>
                      </a:pPr>
                      <a:r>
                        <a:rPr lang="en-US" sz="1400">
                          <a:solidFill>
                            <a:schemeClr val="bg1"/>
                          </a:solidFill>
                          <a:effectLst/>
                          <a:latin typeface="+mj-lt"/>
                        </a:rPr>
                        <a:t>4.2672</a:t>
                      </a:r>
                    </a:p>
                  </a:txBody>
                  <a:tcPr marL="46992" marR="46992" marT="31328" marB="31328" anchor="ctr"/>
                </a:tc>
                <a:tc>
                  <a:txBody>
                    <a:bodyPr/>
                    <a:lstStyle/>
                    <a:p>
                      <a:pPr rtl="0">
                        <a:buNone/>
                      </a:pPr>
                      <a:r>
                        <a:rPr lang="en-US" sz="1400" b="1" dirty="0">
                          <a:solidFill>
                            <a:schemeClr val="bg1"/>
                          </a:solidFill>
                          <a:effectLst/>
                          <a:latin typeface="+mj-lt"/>
                        </a:rPr>
                        <a:t>1.1985</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2420822529"/>
                  </a:ext>
                </a:extLst>
              </a:tr>
              <a:tr h="751818">
                <a:tc>
                  <a:txBody>
                    <a:bodyPr/>
                    <a:lstStyle/>
                    <a:p>
                      <a:pPr rtl="0">
                        <a:buNone/>
                      </a:pPr>
                      <a:r>
                        <a:rPr lang="en-US" sz="1400" dirty="0">
                          <a:solidFill>
                            <a:schemeClr val="bg1"/>
                          </a:solidFill>
                          <a:effectLst/>
                          <a:latin typeface="+mj-lt"/>
                        </a:rPr>
                        <a:t>Overshoot [%]</a:t>
                      </a:r>
                    </a:p>
                  </a:txBody>
                  <a:tcPr marL="46992" marR="46992" marT="31328" marB="31328" anchor="ctr"/>
                </a:tc>
                <a:tc>
                  <a:txBody>
                    <a:bodyPr/>
                    <a:lstStyle/>
                    <a:p>
                      <a:pPr rtl="0">
                        <a:buNone/>
                      </a:pPr>
                      <a:r>
                        <a:rPr lang="en-US" sz="1400" dirty="0">
                          <a:solidFill>
                            <a:schemeClr val="bg1"/>
                          </a:solidFill>
                          <a:effectLst/>
                          <a:latin typeface="+mj-lt"/>
                        </a:rPr>
                        <a:t>11.1933</a:t>
                      </a:r>
                    </a:p>
                  </a:txBody>
                  <a:tcPr marL="46992" marR="46992" marT="31328" marB="31328" anchor="ctr"/>
                </a:tc>
                <a:tc>
                  <a:txBody>
                    <a:bodyPr/>
                    <a:lstStyle/>
                    <a:p>
                      <a:pPr rtl="0">
                        <a:buNone/>
                      </a:pPr>
                      <a:r>
                        <a:rPr lang="en-US" sz="1400">
                          <a:solidFill>
                            <a:schemeClr val="bg1"/>
                          </a:solidFill>
                          <a:effectLst/>
                          <a:latin typeface="+mj-lt"/>
                        </a:rPr>
                        <a:t>6.3963</a:t>
                      </a:r>
                    </a:p>
                  </a:txBody>
                  <a:tcPr marL="46992" marR="46992" marT="31328" marB="31328" anchor="ctr"/>
                </a:tc>
                <a:tc>
                  <a:txBody>
                    <a:bodyPr/>
                    <a:lstStyle/>
                    <a:p>
                      <a:pPr rtl="0">
                        <a:buNone/>
                      </a:pPr>
                      <a:r>
                        <a:rPr lang="en-US" sz="1400" b="1" dirty="0">
                          <a:solidFill>
                            <a:schemeClr val="bg1"/>
                          </a:solidFill>
                          <a:effectLst/>
                          <a:latin typeface="+mj-lt"/>
                        </a:rPr>
                        <a:t>4.9182</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1867793662"/>
                  </a:ext>
                </a:extLst>
              </a:tr>
              <a:tr h="751818">
                <a:tc>
                  <a:txBody>
                    <a:bodyPr/>
                    <a:lstStyle/>
                    <a:p>
                      <a:pPr rtl="0">
                        <a:buNone/>
                      </a:pPr>
                      <a:r>
                        <a:rPr lang="en-US" sz="1400" dirty="0">
                          <a:solidFill>
                            <a:schemeClr val="bg1"/>
                          </a:solidFill>
                          <a:effectLst/>
                          <a:latin typeface="+mj-lt"/>
                        </a:rPr>
                        <a:t>Settling Time [s]</a:t>
                      </a:r>
                    </a:p>
                  </a:txBody>
                  <a:tcPr marL="46992" marR="46992" marT="31328" marB="31328" anchor="ctr"/>
                </a:tc>
                <a:tc>
                  <a:txBody>
                    <a:bodyPr/>
                    <a:lstStyle/>
                    <a:p>
                      <a:pPr rtl="0">
                        <a:buNone/>
                      </a:pPr>
                      <a:r>
                        <a:rPr lang="en-US" sz="1400" dirty="0">
                          <a:solidFill>
                            <a:schemeClr val="bg1"/>
                          </a:solidFill>
                          <a:effectLst/>
                          <a:latin typeface="+mj-lt"/>
                        </a:rPr>
                        <a:t>9.8131</a:t>
                      </a:r>
                    </a:p>
                  </a:txBody>
                  <a:tcPr marL="46992" marR="46992" marT="31328" marB="31328" anchor="ctr"/>
                </a:tc>
                <a:tc>
                  <a:txBody>
                    <a:bodyPr/>
                    <a:lstStyle/>
                    <a:p>
                      <a:pPr rtl="0">
                        <a:buNone/>
                      </a:pPr>
                      <a:r>
                        <a:rPr lang="en-US" sz="1400" dirty="0">
                          <a:solidFill>
                            <a:schemeClr val="bg1"/>
                          </a:solidFill>
                          <a:effectLst/>
                          <a:latin typeface="+mj-lt"/>
                        </a:rPr>
                        <a:t>9.6563</a:t>
                      </a:r>
                    </a:p>
                  </a:txBody>
                  <a:tcPr marL="46992" marR="46992" marT="31328" marB="31328" anchor="ctr"/>
                </a:tc>
                <a:tc>
                  <a:txBody>
                    <a:bodyPr/>
                    <a:lstStyle/>
                    <a:p>
                      <a:pPr rtl="0">
                        <a:buNone/>
                      </a:pPr>
                      <a:r>
                        <a:rPr lang="en-US" sz="1400" b="1" dirty="0">
                          <a:solidFill>
                            <a:schemeClr val="bg1"/>
                          </a:solidFill>
                          <a:effectLst/>
                          <a:latin typeface="+mj-lt"/>
                        </a:rPr>
                        <a:t>7.6041</a:t>
                      </a:r>
                      <a:endParaRPr lang="en-US" sz="1400" dirty="0">
                        <a:solidFill>
                          <a:schemeClr val="bg1"/>
                        </a:solidFill>
                        <a:effectLst/>
                        <a:latin typeface="+mj-lt"/>
                      </a:endParaRPr>
                    </a:p>
                  </a:txBody>
                  <a:tcPr marL="46992" marR="46992" marT="31328" marB="31328" anchor="ctr"/>
                </a:tc>
                <a:extLst>
                  <a:ext uri="{0D108BD9-81ED-4DB2-BD59-A6C34878D82A}">
                    <a16:rowId xmlns:a16="http://schemas.microsoft.com/office/drawing/2014/main" val="1887960005"/>
                  </a:ext>
                </a:extLst>
              </a:tr>
            </a:tbl>
          </a:graphicData>
        </a:graphic>
      </p:graphicFrame>
    </p:spTree>
    <p:extLst>
      <p:ext uri="{BB962C8B-B14F-4D97-AF65-F5344CB8AC3E}">
        <p14:creationId xmlns:p14="http://schemas.microsoft.com/office/powerpoint/2010/main" val="77541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B4BA-61EB-2BC2-E91D-2A3202960E8C}"/>
              </a:ext>
            </a:extLst>
          </p:cNvPr>
          <p:cNvSpPr>
            <a:spLocks noGrp="1"/>
          </p:cNvSpPr>
          <p:nvPr>
            <p:ph type="title"/>
          </p:nvPr>
        </p:nvSpPr>
        <p:spPr/>
        <p:txBody>
          <a:bodyPr/>
          <a:lstStyle/>
          <a:p>
            <a:r>
              <a:rPr lang="en-US" dirty="0"/>
              <a:t>Results: Overcast Scenario</a:t>
            </a:r>
          </a:p>
        </p:txBody>
      </p:sp>
      <p:pic>
        <p:nvPicPr>
          <p:cNvPr id="6" name="Picture 5">
            <a:extLst>
              <a:ext uri="{FF2B5EF4-FFF2-40B4-BE49-F238E27FC236}">
                <a16:creationId xmlns:a16="http://schemas.microsoft.com/office/drawing/2014/main" id="{BC8E1BFA-F280-8D21-C9D6-337252306309}"/>
              </a:ext>
            </a:extLst>
          </p:cNvPr>
          <p:cNvPicPr>
            <a:picLocks noChangeAspect="1"/>
          </p:cNvPicPr>
          <p:nvPr/>
        </p:nvPicPr>
        <p:blipFill>
          <a:blip r:embed="rId2"/>
          <a:stretch>
            <a:fillRect/>
          </a:stretch>
        </p:blipFill>
        <p:spPr>
          <a:xfrm>
            <a:off x="420625" y="935228"/>
            <a:ext cx="5268975" cy="3888222"/>
          </a:xfrm>
          <a:prstGeom prst="rect">
            <a:avLst/>
          </a:prstGeom>
        </p:spPr>
      </p:pic>
      <p:graphicFrame>
        <p:nvGraphicFramePr>
          <p:cNvPr id="7" name="Table 6">
            <a:extLst>
              <a:ext uri="{FF2B5EF4-FFF2-40B4-BE49-F238E27FC236}">
                <a16:creationId xmlns:a16="http://schemas.microsoft.com/office/drawing/2014/main" id="{42593255-96E3-96E7-D905-D0FB71FE1B55}"/>
              </a:ext>
            </a:extLst>
          </p:cNvPr>
          <p:cNvGraphicFramePr>
            <a:graphicFrameLocks noGrp="1"/>
          </p:cNvGraphicFramePr>
          <p:nvPr>
            <p:extLst>
              <p:ext uri="{D42A27DB-BD31-4B8C-83A1-F6EECF244321}">
                <p14:modId xmlns:p14="http://schemas.microsoft.com/office/powerpoint/2010/main" val="722008626"/>
              </p:ext>
            </p:extLst>
          </p:nvPr>
        </p:nvGraphicFramePr>
        <p:xfrm>
          <a:off x="5892800" y="935228"/>
          <a:ext cx="3060700" cy="3738372"/>
        </p:xfrm>
        <a:graphic>
          <a:graphicData uri="http://schemas.openxmlformats.org/drawingml/2006/table">
            <a:tbl>
              <a:tblPr/>
              <a:tblGrid>
                <a:gridCol w="901700">
                  <a:extLst>
                    <a:ext uri="{9D8B030D-6E8A-4147-A177-3AD203B41FA5}">
                      <a16:colId xmlns:a16="http://schemas.microsoft.com/office/drawing/2014/main" val="3700935106"/>
                    </a:ext>
                  </a:extLst>
                </a:gridCol>
                <a:gridCol w="817521">
                  <a:extLst>
                    <a:ext uri="{9D8B030D-6E8A-4147-A177-3AD203B41FA5}">
                      <a16:colId xmlns:a16="http://schemas.microsoft.com/office/drawing/2014/main" val="3314868431"/>
                    </a:ext>
                  </a:extLst>
                </a:gridCol>
                <a:gridCol w="648822">
                  <a:extLst>
                    <a:ext uri="{9D8B030D-6E8A-4147-A177-3AD203B41FA5}">
                      <a16:colId xmlns:a16="http://schemas.microsoft.com/office/drawing/2014/main" val="795335636"/>
                    </a:ext>
                  </a:extLst>
                </a:gridCol>
                <a:gridCol w="692657">
                  <a:extLst>
                    <a:ext uri="{9D8B030D-6E8A-4147-A177-3AD203B41FA5}">
                      <a16:colId xmlns:a16="http://schemas.microsoft.com/office/drawing/2014/main" val="1409680062"/>
                    </a:ext>
                  </a:extLst>
                </a:gridCol>
              </a:tblGrid>
              <a:tr h="9345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effectLst/>
                          <a:latin typeface="+mj-lt"/>
                        </a:rPr>
                        <a:t>Overcast</a:t>
                      </a:r>
                      <a:endParaRPr lang="en-US" sz="1400" dirty="0">
                        <a:solidFill>
                          <a:schemeClr val="bg1"/>
                        </a:solidFill>
                        <a:effectLst/>
                        <a:latin typeface="+mj-lt"/>
                      </a:endParaRP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LQR (State Space)</a:t>
                      </a:r>
                      <a:endParaRPr lang="en-US" sz="1400" dirty="0">
                        <a:solidFill>
                          <a:schemeClr val="bg1"/>
                        </a:solidFill>
                        <a:effectLst/>
                        <a:latin typeface="+mj-lt"/>
                      </a:endParaRP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Standard PI</a:t>
                      </a:r>
                      <a:endParaRPr lang="en-US" sz="1400" dirty="0">
                        <a:solidFill>
                          <a:schemeClr val="bg1"/>
                        </a:solidFill>
                        <a:effectLst/>
                        <a:latin typeface="+mj-lt"/>
                      </a:endParaRP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Predictive PI</a:t>
                      </a:r>
                      <a:endParaRPr lang="en-US" sz="1400" dirty="0">
                        <a:solidFill>
                          <a:schemeClr val="bg1"/>
                        </a:solidFill>
                        <a:effectLst/>
                        <a:latin typeface="+mj-lt"/>
                      </a:endParaRP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08484589"/>
                  </a:ext>
                </a:extLst>
              </a:tr>
              <a:tr h="934593">
                <a:tc>
                  <a:txBody>
                    <a:bodyPr/>
                    <a:lstStyle/>
                    <a:p>
                      <a:pPr rtl="0">
                        <a:buNone/>
                      </a:pPr>
                      <a:r>
                        <a:rPr lang="en-US" sz="1400" dirty="0">
                          <a:solidFill>
                            <a:schemeClr val="bg1"/>
                          </a:solidFill>
                          <a:effectLst/>
                          <a:latin typeface="+mj-lt"/>
                        </a:rPr>
                        <a:t>Rise Time [s]</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dirty="0">
                          <a:solidFill>
                            <a:schemeClr val="bg1"/>
                          </a:solidFill>
                          <a:effectLst/>
                          <a:latin typeface="+mj-lt"/>
                        </a:rPr>
                        <a:t>2.2488</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3.1671</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1.2307</a:t>
                      </a:r>
                      <a:endParaRPr lang="en-US" sz="1400" dirty="0">
                        <a:solidFill>
                          <a:schemeClr val="bg1"/>
                        </a:solidFill>
                        <a:effectLst/>
                        <a:latin typeface="+mj-lt"/>
                      </a:endParaRP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6118430"/>
                  </a:ext>
                </a:extLst>
              </a:tr>
              <a:tr h="934593">
                <a:tc>
                  <a:txBody>
                    <a:bodyPr/>
                    <a:lstStyle/>
                    <a:p>
                      <a:pPr rtl="0">
                        <a:buNone/>
                      </a:pPr>
                      <a:r>
                        <a:rPr lang="en-US" sz="1400">
                          <a:solidFill>
                            <a:schemeClr val="bg1"/>
                          </a:solidFill>
                          <a:effectLst/>
                          <a:latin typeface="+mj-lt"/>
                        </a:rPr>
                        <a:t>Overshoot [%]</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8.0223</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1.5458</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4.3149</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12165087"/>
                  </a:ext>
                </a:extLst>
              </a:tr>
              <a:tr h="934593">
                <a:tc>
                  <a:txBody>
                    <a:bodyPr/>
                    <a:lstStyle/>
                    <a:p>
                      <a:pPr rtl="0">
                        <a:buNone/>
                      </a:pPr>
                      <a:r>
                        <a:rPr lang="en-US" sz="1400" dirty="0">
                          <a:solidFill>
                            <a:schemeClr val="bg1"/>
                          </a:solidFill>
                          <a:effectLst/>
                          <a:latin typeface="+mj-lt"/>
                        </a:rPr>
                        <a:t>Settling Time [s]</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8.3223</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4.9843</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dirty="0">
                          <a:solidFill>
                            <a:schemeClr val="bg1"/>
                          </a:solidFill>
                          <a:effectLst/>
                          <a:latin typeface="+mj-lt"/>
                        </a:rPr>
                        <a:t>4.8770</a:t>
                      </a:r>
                    </a:p>
                  </a:txBody>
                  <a:tcPr marL="46992" marR="46992" marT="31328" marB="3132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07600811"/>
                  </a:ext>
                </a:extLst>
              </a:tr>
            </a:tbl>
          </a:graphicData>
        </a:graphic>
      </p:graphicFrame>
    </p:spTree>
    <p:extLst>
      <p:ext uri="{BB962C8B-B14F-4D97-AF65-F5344CB8AC3E}">
        <p14:creationId xmlns:p14="http://schemas.microsoft.com/office/powerpoint/2010/main" val="405564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C701-695F-0E05-B300-C01D8A58420C}"/>
              </a:ext>
            </a:extLst>
          </p:cNvPr>
          <p:cNvSpPr>
            <a:spLocks noGrp="1"/>
          </p:cNvSpPr>
          <p:nvPr>
            <p:ph type="title"/>
          </p:nvPr>
        </p:nvSpPr>
        <p:spPr/>
        <p:txBody>
          <a:bodyPr/>
          <a:lstStyle/>
          <a:p>
            <a:r>
              <a:rPr lang="en-US" dirty="0"/>
              <a:t>Advantages &amp; Disadvantages</a:t>
            </a:r>
            <a:br>
              <a:rPr lang="en-US" dirty="0"/>
            </a:br>
            <a:endParaRPr lang="en-US" dirty="0"/>
          </a:p>
        </p:txBody>
      </p:sp>
      <p:sp>
        <p:nvSpPr>
          <p:cNvPr id="10" name="Subtitle 9">
            <a:extLst>
              <a:ext uri="{FF2B5EF4-FFF2-40B4-BE49-F238E27FC236}">
                <a16:creationId xmlns:a16="http://schemas.microsoft.com/office/drawing/2014/main" id="{B52E6217-D812-FC56-B4A7-3935E4DE88B1}"/>
              </a:ext>
            </a:extLst>
          </p:cNvPr>
          <p:cNvSpPr>
            <a:spLocks noGrp="1"/>
          </p:cNvSpPr>
          <p:nvPr>
            <p:ph type="subTitle" idx="1"/>
          </p:nvPr>
        </p:nvSpPr>
        <p:spPr>
          <a:xfrm>
            <a:off x="424450" y="756625"/>
            <a:ext cx="8275200" cy="283154"/>
          </a:xfrm>
        </p:spPr>
        <p:txBody>
          <a:bodyPr/>
          <a:lstStyle/>
          <a:p>
            <a:r>
              <a:rPr lang="pt-BR" dirty="0"/>
              <a:t>1. Linear Quadratic Regulator (LQR)</a:t>
            </a:r>
            <a:endParaRPr lang="en-US" dirty="0"/>
          </a:p>
        </p:txBody>
      </p:sp>
      <p:sp>
        <p:nvSpPr>
          <p:cNvPr id="7" name="Rectangle 1">
            <a:extLst>
              <a:ext uri="{FF2B5EF4-FFF2-40B4-BE49-F238E27FC236}">
                <a16:creationId xmlns:a16="http://schemas.microsoft.com/office/drawing/2014/main" id="{2370DD20-187F-EBF3-3527-C573173054AD}"/>
              </a:ext>
            </a:extLst>
          </p:cNvPr>
          <p:cNvSpPr>
            <a:spLocks noGrp="1" noChangeArrowheads="1"/>
          </p:cNvSpPr>
          <p:nvPr>
            <p:ph type="body" idx="2"/>
          </p:nvPr>
        </p:nvSpPr>
        <p:spPr bwMode="auto">
          <a:xfrm>
            <a:off x="420625" y="1211725"/>
            <a:ext cx="3998702"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mn-lt"/>
              </a:rPr>
              <a:t>Advantages:</a:t>
            </a:r>
            <a:endParaRPr kumimoji="0" lang="en-US" altLang="en-US" b="0" i="0" u="none" strike="noStrike" cap="none" normalizeH="0" baseline="0" dirty="0">
              <a:ln>
                <a:noFill/>
              </a:ln>
              <a:solidFill>
                <a:schemeClr val="bg1"/>
              </a:solidFill>
              <a:effectLst/>
              <a:latin typeface="+mn-lt"/>
            </a:endParaRPr>
          </a:p>
          <a:p>
            <a:pPr marL="285750" indent="-2857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bg1"/>
                </a:solidFill>
                <a:effectLst/>
                <a:latin typeface="+mn-lt"/>
              </a:rPr>
              <a:t>Guaranteed Stability:</a:t>
            </a:r>
            <a:r>
              <a:rPr kumimoji="0" lang="en-US" altLang="en-US" b="0" i="0" u="none" strike="noStrike" cap="none" normalizeH="0" baseline="0" dirty="0">
                <a:ln>
                  <a:noFill/>
                </a:ln>
                <a:solidFill>
                  <a:schemeClr val="bg1"/>
                </a:solidFill>
                <a:effectLst/>
                <a:latin typeface="+mn-lt"/>
              </a:rPr>
              <a:t> LQR guarantees infinite gain margin and 60° phase margin for SISO systems. It is mathematically "safe."</a:t>
            </a:r>
          </a:p>
          <a:p>
            <a:pPr marL="285750" indent="-2857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bg1"/>
                </a:solidFill>
                <a:effectLst/>
                <a:latin typeface="+mn-lt"/>
              </a:rPr>
              <a:t>Systematic Design:</a:t>
            </a:r>
            <a:r>
              <a:rPr kumimoji="0" lang="en-US" altLang="en-US" b="0" i="0" u="none" strike="noStrike" cap="none" normalizeH="0" baseline="0" dirty="0">
                <a:ln>
                  <a:noFill/>
                </a:ln>
                <a:solidFill>
                  <a:schemeClr val="bg1"/>
                </a:solidFill>
                <a:effectLst/>
                <a:latin typeface="+mn-lt"/>
              </a:rPr>
              <a:t> You don't "guess" gains (</a:t>
            </a:r>
            <a:r>
              <a:rPr kumimoji="0" lang="en-US" altLang="en-US" b="0" i="0" u="none" strike="noStrike" cap="none" normalizeH="0" baseline="0" dirty="0" err="1">
                <a:ln>
                  <a:noFill/>
                </a:ln>
                <a:solidFill>
                  <a:schemeClr val="bg1"/>
                </a:solidFill>
                <a:effectLst/>
                <a:latin typeface="+mn-lt"/>
              </a:rPr>
              <a:t>K</a:t>
            </a:r>
            <a:r>
              <a:rPr kumimoji="0" lang="en-US" altLang="en-US" b="0" i="0" u="none" strike="noStrike" cap="none" normalizeH="0" baseline="-25000" dirty="0" err="1">
                <a:ln>
                  <a:noFill/>
                </a:ln>
                <a:solidFill>
                  <a:schemeClr val="bg1"/>
                </a:solidFill>
                <a:effectLst/>
                <a:latin typeface="+mn-lt"/>
              </a:rPr>
              <a:t>p</a:t>
            </a:r>
            <a:r>
              <a:rPr kumimoji="0" lang="en-US" altLang="en-US" b="0" i="0" u="none" strike="noStrike" cap="none" normalizeH="0" baseline="0" dirty="0">
                <a:ln>
                  <a:noFill/>
                </a:ln>
                <a:solidFill>
                  <a:schemeClr val="bg1"/>
                </a:solidFill>
                <a:effectLst/>
                <a:latin typeface="+mn-lt"/>
              </a:rPr>
              <a:t>, K</a:t>
            </a:r>
            <a:r>
              <a:rPr kumimoji="0" lang="en-US" altLang="en-US" b="0" i="0" u="none" strike="noStrike" cap="none" normalizeH="0" baseline="-25000" dirty="0">
                <a:ln>
                  <a:noFill/>
                </a:ln>
                <a:solidFill>
                  <a:schemeClr val="bg1"/>
                </a:solidFill>
                <a:effectLst/>
                <a:latin typeface="+mn-lt"/>
              </a:rPr>
              <a:t>i</a:t>
            </a:r>
            <a:r>
              <a:rPr kumimoji="0" lang="en-US" altLang="en-US" b="0" i="0" u="none" strike="noStrike" cap="none" normalizeH="0" baseline="0" dirty="0">
                <a:ln>
                  <a:noFill/>
                </a:ln>
                <a:solidFill>
                  <a:schemeClr val="bg1"/>
                </a:solidFill>
                <a:effectLst/>
                <a:latin typeface="+mn-lt"/>
              </a:rPr>
              <a:t>). You tune the Cost Function (Q and R) based on physics (energy vs. performance), and the math gives you the optimal </a:t>
            </a:r>
            <a:r>
              <a:rPr kumimoji="0" lang="en-US" altLang="en-US" b="0" i="1" u="none" strike="noStrike" cap="none" normalizeH="0" baseline="0" dirty="0">
                <a:ln>
                  <a:noFill/>
                </a:ln>
                <a:solidFill>
                  <a:schemeClr val="bg1"/>
                </a:solidFill>
                <a:effectLst/>
                <a:latin typeface="+mn-lt"/>
              </a:rPr>
              <a:t>K</a:t>
            </a:r>
            <a:r>
              <a:rPr kumimoji="0" lang="en-US" altLang="en-US" b="0" i="0" u="none" strike="noStrike" cap="none" normalizeH="0" baseline="0" dirty="0">
                <a:ln>
                  <a:noFill/>
                </a:ln>
                <a:solidFill>
                  <a:schemeClr val="bg1"/>
                </a:solidFill>
                <a:effectLst/>
                <a:latin typeface="+mn-lt"/>
              </a:rPr>
              <a:t>.</a:t>
            </a:r>
          </a:p>
          <a:p>
            <a:pPr marL="285750" indent="-2857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bg1"/>
                </a:solidFill>
                <a:effectLst/>
                <a:latin typeface="+mn-lt"/>
              </a:rPr>
              <a:t>Energy Optimization:</a:t>
            </a:r>
            <a:r>
              <a:rPr kumimoji="0" lang="en-US" altLang="en-US" b="0" i="0" u="none" strike="noStrike" cap="none" normalizeH="0" baseline="0" dirty="0">
                <a:ln>
                  <a:noFill/>
                </a:ln>
                <a:solidFill>
                  <a:schemeClr val="bg1"/>
                </a:solidFill>
                <a:effectLst/>
                <a:latin typeface="+mn-lt"/>
              </a:rPr>
              <a:t> Because of the </a:t>
            </a:r>
            <a:r>
              <a:rPr kumimoji="0" lang="en-US" altLang="en-US" b="0" i="0" u="none" strike="noStrike" cap="none" normalizeH="0" baseline="0" dirty="0" err="1">
                <a:ln>
                  <a:noFill/>
                </a:ln>
                <a:solidFill>
                  <a:schemeClr val="bg1"/>
                </a:solidFill>
                <a:effectLst/>
                <a:latin typeface="+mn-lt"/>
              </a:rPr>
              <a:t>u</a:t>
            </a:r>
            <a:r>
              <a:rPr kumimoji="0" lang="en-US" altLang="en-US" b="0" i="0" u="none" strike="noStrike" cap="none" normalizeH="0" baseline="30000" dirty="0" err="1">
                <a:ln>
                  <a:noFill/>
                </a:ln>
                <a:solidFill>
                  <a:schemeClr val="bg1"/>
                </a:solidFill>
                <a:effectLst/>
                <a:latin typeface="+mn-lt"/>
              </a:rPr>
              <a:t>T</a:t>
            </a:r>
            <a:r>
              <a:rPr kumimoji="0" lang="en-US" altLang="en-US" b="0" i="0" u="none" strike="noStrike" cap="none" normalizeH="0" baseline="0" dirty="0">
                <a:ln>
                  <a:noFill/>
                </a:ln>
                <a:solidFill>
                  <a:schemeClr val="bg1"/>
                </a:solidFill>
                <a:effectLst/>
                <a:latin typeface="+mn-lt"/>
              </a:rPr>
              <a:t> Ru term in the cost function, LQR naturally avoids excessive voltage spikes if tuned correctly.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D503F8-B37F-8F3E-8693-F0129CF2EFC7}"/>
                  </a:ext>
                </a:extLst>
              </p:cNvPr>
              <p:cNvSpPr txBox="1"/>
              <p:nvPr/>
            </p:nvSpPr>
            <p:spPr>
              <a:xfrm>
                <a:off x="4889000" y="1039779"/>
                <a:ext cx="3830550" cy="375487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mn-lt"/>
                  </a:rPr>
                  <a:t>Disadvantages:</a:t>
                </a:r>
                <a:endParaRPr kumimoji="0" lang="en-US" altLang="en-US" sz="1600" b="0" i="0" u="none" strike="noStrike" cap="none" normalizeH="0" baseline="0" dirty="0">
                  <a:ln>
                    <a:noFill/>
                  </a:ln>
                  <a:solidFill>
                    <a:schemeClr val="bg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n-lt"/>
                  </a:rPr>
                  <a:t>Reactive Nature:</a:t>
                </a:r>
                <a:r>
                  <a:rPr kumimoji="0" lang="en-US" altLang="en-US" sz="1600" b="0" i="0" u="none" strike="noStrike" cap="none" normalizeH="0" baseline="0" dirty="0">
                    <a:ln>
                      <a:noFill/>
                    </a:ln>
                    <a:solidFill>
                      <a:schemeClr val="bg1"/>
                    </a:solidFill>
                    <a:effectLst/>
                    <a:latin typeface="+mn-lt"/>
                  </a:rPr>
                  <a:t> As a feedback controller, it cannot react until the states (</a:t>
                </a:r>
                <a:r>
                  <a:rPr kumimoji="0" lang="en-US" altLang="en-US" sz="1600" b="0" i="0" u="none" strike="noStrike" cap="none" normalizeH="0" baseline="0" dirty="0" err="1">
                    <a:ln>
                      <a:noFill/>
                    </a:ln>
                    <a:solidFill>
                      <a:schemeClr val="bg1"/>
                    </a:solidFill>
                    <a:effectLst/>
                    <a:latin typeface="+mn-lt"/>
                  </a:rPr>
                  <a:t>i</a:t>
                </a:r>
                <a:r>
                  <a:rPr kumimoji="0" lang="en-US" altLang="en-US" sz="1600" b="0" i="0" u="none" strike="noStrike" cap="none" normalizeH="0" baseline="0" dirty="0">
                    <a:ln>
                      <a:noFill/>
                    </a:ln>
                    <a:solidFill>
                      <a:schemeClr val="bg1"/>
                    </a:solidFill>
                    <a:effectLst/>
                    <a:latin typeface="+mn-lt"/>
                  </a:rPr>
                  <a:t>,</a:t>
                </a:r>
                <a14:m>
                  <m:oMath xmlns:m="http://schemas.openxmlformats.org/officeDocument/2006/math">
                    <m:r>
                      <a:rPr kumimoji="0" lang="en-US" altLang="en-US" sz="16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600" b="0" i="0" u="none" strike="noStrike" cap="none" normalizeH="0" baseline="0" dirty="0">
                    <a:ln>
                      <a:noFill/>
                    </a:ln>
                    <a:solidFill>
                      <a:schemeClr val="bg1"/>
                    </a:solidFill>
                    <a:effectLst/>
                    <a:latin typeface="+mn-lt"/>
                  </a:rPr>
                  <a:t>) deviate from the target. It is always "playing catch-up."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n-lt"/>
                  </a:rPr>
                  <a:t>Sensing Requirements:</a:t>
                </a:r>
                <a:r>
                  <a:rPr kumimoji="0" lang="en-US" altLang="en-US" sz="1600" b="0" i="0" u="none" strike="noStrike" cap="none" normalizeH="0" baseline="0" dirty="0">
                    <a:ln>
                      <a:noFill/>
                    </a:ln>
                    <a:solidFill>
                      <a:schemeClr val="bg1"/>
                    </a:solidFill>
                    <a:effectLst/>
                    <a:latin typeface="+mn-lt"/>
                  </a:rPr>
                  <a:t> Requires </a:t>
                </a:r>
                <a:r>
                  <a:rPr kumimoji="0" lang="en-US" altLang="en-US" sz="1600" b="1" i="0" u="none" strike="noStrike" cap="none" normalizeH="0" baseline="0" dirty="0">
                    <a:ln>
                      <a:noFill/>
                    </a:ln>
                    <a:solidFill>
                      <a:schemeClr val="bg1"/>
                    </a:solidFill>
                    <a:effectLst/>
                    <a:latin typeface="+mn-lt"/>
                  </a:rPr>
                  <a:t>Full State Feedback</a:t>
                </a:r>
                <a:r>
                  <a:rPr kumimoji="0" lang="en-US" altLang="en-US" sz="1600" b="0" i="0" u="none" strike="noStrike" cap="none" normalizeH="0" baseline="0" dirty="0">
                    <a:ln>
                      <a:noFill/>
                    </a:ln>
                    <a:solidFill>
                      <a:schemeClr val="bg1"/>
                    </a:solidFill>
                    <a:effectLst/>
                    <a:latin typeface="+mn-lt"/>
                  </a:rPr>
                  <a:t>. You must measure </a:t>
                </a:r>
                <a:r>
                  <a:rPr kumimoji="0" lang="en-US" altLang="en-US" sz="1600" b="0" i="1" u="none" strike="noStrike" cap="none" normalizeH="0" baseline="0" dirty="0">
                    <a:ln>
                      <a:noFill/>
                    </a:ln>
                    <a:solidFill>
                      <a:schemeClr val="bg1"/>
                    </a:solidFill>
                    <a:effectLst/>
                    <a:latin typeface="+mn-lt"/>
                  </a:rPr>
                  <a:t>both</a:t>
                </a:r>
                <a:r>
                  <a:rPr kumimoji="0" lang="en-US" altLang="en-US" sz="1600" b="0" i="0" u="none" strike="noStrike" cap="none" normalizeH="0" baseline="0" dirty="0">
                    <a:ln>
                      <a:noFill/>
                    </a:ln>
                    <a:solidFill>
                      <a:schemeClr val="bg1"/>
                    </a:solidFill>
                    <a:effectLst/>
                    <a:latin typeface="+mn-lt"/>
                  </a:rPr>
                  <a:t> Motor Current (</a:t>
                </a:r>
                <a:r>
                  <a:rPr kumimoji="0" lang="en-US" altLang="en-US" sz="1600" b="0" i="0" u="none" strike="noStrike" cap="none" normalizeH="0" baseline="0" dirty="0" err="1">
                    <a:ln>
                      <a:noFill/>
                    </a:ln>
                    <a:solidFill>
                      <a:schemeClr val="bg1"/>
                    </a:solidFill>
                    <a:effectLst/>
                    <a:latin typeface="+mn-lt"/>
                  </a:rPr>
                  <a:t>i</a:t>
                </a:r>
                <a:r>
                  <a:rPr kumimoji="0" lang="en-US" altLang="en-US" sz="1600" b="0" i="0" u="none" strike="noStrike" cap="none" normalizeH="0" baseline="0" dirty="0">
                    <a:ln>
                      <a:noFill/>
                    </a:ln>
                    <a:solidFill>
                      <a:schemeClr val="bg1"/>
                    </a:solidFill>
                    <a:effectLst/>
                    <a:latin typeface="+mn-lt"/>
                  </a:rPr>
                  <a:t>) and Rotor Speed (</a:t>
                </a:r>
                <a14:m>
                  <m:oMath xmlns:m="http://schemas.openxmlformats.org/officeDocument/2006/math">
                    <m:r>
                      <a:rPr kumimoji="0" lang="en-US" altLang="en-US" sz="16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600" b="0" i="0" u="none" strike="noStrike" cap="none" normalizeH="0" baseline="0" dirty="0">
                    <a:ln>
                      <a:noFill/>
                    </a:ln>
                    <a:solidFill>
                      <a:schemeClr val="bg1"/>
                    </a:solidFill>
                    <a:effectLst/>
                    <a:latin typeface="+mn-lt"/>
                  </a:rPr>
                  <a:t>). Standard PI only requires flow measurement.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n-lt"/>
                  </a:rPr>
                  <a:t>Steady-State Error:</a:t>
                </a:r>
                <a:r>
                  <a:rPr kumimoji="0" lang="en-US" altLang="en-US" sz="1600" b="0" i="0" u="none" strike="noStrike" cap="none" normalizeH="0" baseline="0" dirty="0">
                    <a:ln>
                      <a:noFill/>
                    </a:ln>
                    <a:solidFill>
                      <a:schemeClr val="bg1"/>
                    </a:solidFill>
                    <a:effectLst/>
                    <a:latin typeface="+mn-lt"/>
                  </a:rPr>
                  <a:t> Standard LQR regulates states to zero. To track a reference (15 L/min), we had to artificially add an Integral state (K</a:t>
                </a:r>
                <a:r>
                  <a:rPr lang="en-US" altLang="en-US" sz="1600" baseline="-25000" dirty="0">
                    <a:solidFill>
                      <a:schemeClr val="bg1"/>
                    </a:solidFill>
                    <a:latin typeface="+mn-lt"/>
                  </a:rPr>
                  <a:t>i</a:t>
                </a:r>
                <a:r>
                  <a:rPr kumimoji="0" lang="en-US" altLang="en-US" sz="1600" b="0" i="0" u="none" strike="noStrike" cap="none" normalizeH="0" baseline="0" dirty="0">
                    <a:ln>
                      <a:noFill/>
                    </a:ln>
                    <a:solidFill>
                      <a:schemeClr val="bg1"/>
                    </a:solidFill>
                    <a:effectLst/>
                    <a:latin typeface="+mn-lt"/>
                  </a:rPr>
                  <a:t>), increasing complexity.</a:t>
                </a:r>
              </a:p>
            </p:txBody>
          </p:sp>
        </mc:Choice>
        <mc:Fallback xmlns="">
          <p:sp>
            <p:nvSpPr>
              <p:cNvPr id="9" name="TextBox 8">
                <a:extLst>
                  <a:ext uri="{FF2B5EF4-FFF2-40B4-BE49-F238E27FC236}">
                    <a16:creationId xmlns:a16="http://schemas.microsoft.com/office/drawing/2014/main" id="{8BD503F8-B37F-8F3E-8693-F0129CF2EFC7}"/>
                  </a:ext>
                </a:extLst>
              </p:cNvPr>
              <p:cNvSpPr txBox="1">
                <a:spLocks noRot="1" noChangeAspect="1" noMove="1" noResize="1" noEditPoints="1" noAdjustHandles="1" noChangeArrowheads="1" noChangeShapeType="1" noTextEdit="1"/>
              </p:cNvSpPr>
              <p:nvPr/>
            </p:nvSpPr>
            <p:spPr>
              <a:xfrm>
                <a:off x="4889000" y="1039779"/>
                <a:ext cx="3830550" cy="3754874"/>
              </a:xfrm>
              <a:prstGeom prst="rect">
                <a:avLst/>
              </a:prstGeom>
              <a:blipFill>
                <a:blip r:embed="rId2"/>
                <a:stretch>
                  <a:fillRect l="-796" t="-487" r="-1274" b="-1948"/>
                </a:stretch>
              </a:blipFill>
            </p:spPr>
            <p:txBody>
              <a:bodyPr/>
              <a:lstStyle/>
              <a:p>
                <a:r>
                  <a:rPr lang="en-US">
                    <a:noFill/>
                  </a:rPr>
                  <a:t> </a:t>
                </a:r>
              </a:p>
            </p:txBody>
          </p:sp>
        </mc:Fallback>
      </mc:AlternateContent>
    </p:spTree>
    <p:extLst>
      <p:ext uri="{BB962C8B-B14F-4D97-AF65-F5344CB8AC3E}">
        <p14:creationId xmlns:p14="http://schemas.microsoft.com/office/powerpoint/2010/main" val="3160226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1E5C-6B7F-88D1-D76F-58085BD83719}"/>
              </a:ext>
            </a:extLst>
          </p:cNvPr>
          <p:cNvSpPr>
            <a:spLocks noGrp="1"/>
          </p:cNvSpPr>
          <p:nvPr>
            <p:ph type="title"/>
          </p:nvPr>
        </p:nvSpPr>
        <p:spPr>
          <a:xfrm>
            <a:off x="420625" y="320050"/>
            <a:ext cx="8275200" cy="886397"/>
          </a:xfrm>
        </p:spPr>
        <p:txBody>
          <a:bodyPr/>
          <a:lstStyle/>
          <a:p>
            <a:r>
              <a:rPr lang="en-US" dirty="0"/>
              <a:t>Advantages &amp; Disadvantages</a:t>
            </a:r>
            <a:br>
              <a:rPr lang="en-US" dirty="0"/>
            </a:br>
            <a:endParaRPr lang="en-US" dirty="0"/>
          </a:p>
        </p:txBody>
      </p:sp>
      <p:sp>
        <p:nvSpPr>
          <p:cNvPr id="3" name="Subtitle 2">
            <a:extLst>
              <a:ext uri="{FF2B5EF4-FFF2-40B4-BE49-F238E27FC236}">
                <a16:creationId xmlns:a16="http://schemas.microsoft.com/office/drawing/2014/main" id="{577BD588-06F4-4594-89F8-4E34AA1B167C}"/>
              </a:ext>
            </a:extLst>
          </p:cNvPr>
          <p:cNvSpPr>
            <a:spLocks noGrp="1"/>
          </p:cNvSpPr>
          <p:nvPr>
            <p:ph type="subTitle" idx="1"/>
          </p:nvPr>
        </p:nvSpPr>
        <p:spPr>
          <a:xfrm>
            <a:off x="424450" y="756625"/>
            <a:ext cx="8275200" cy="283154"/>
          </a:xfrm>
        </p:spPr>
        <p:txBody>
          <a:bodyPr/>
          <a:lstStyle/>
          <a:p>
            <a:r>
              <a:rPr lang="en-US" dirty="0"/>
              <a:t>2. Predictive Adaptive PI</a:t>
            </a:r>
          </a:p>
        </p:txBody>
      </p:sp>
      <p:sp>
        <p:nvSpPr>
          <p:cNvPr id="6" name="Rectangle 2">
            <a:extLst>
              <a:ext uri="{FF2B5EF4-FFF2-40B4-BE49-F238E27FC236}">
                <a16:creationId xmlns:a16="http://schemas.microsoft.com/office/drawing/2014/main" id="{FBAB7B94-FA69-70B3-6CC7-36A98A5EE0AF}"/>
              </a:ext>
            </a:extLst>
          </p:cNvPr>
          <p:cNvSpPr>
            <a:spLocks noGrp="1" noChangeArrowheads="1"/>
          </p:cNvSpPr>
          <p:nvPr>
            <p:ph type="body" idx="2"/>
          </p:nvPr>
        </p:nvSpPr>
        <p:spPr bwMode="auto">
          <a:xfrm>
            <a:off x="203200" y="1178278"/>
            <a:ext cx="45466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mn-lt"/>
              </a:rPr>
              <a:t>Advantages:</a:t>
            </a:r>
            <a:endParaRPr kumimoji="0" lang="en-US" altLang="en-US" sz="1800" b="0" i="0" u="none" strike="noStrike" cap="none" normalizeH="0" baseline="0" dirty="0">
              <a:ln>
                <a:noFill/>
              </a:ln>
              <a:solidFill>
                <a:schemeClr val="bg1"/>
              </a:solidFill>
              <a:effectLst/>
              <a:latin typeface="+mn-lt"/>
            </a:endParaRPr>
          </a:p>
          <a:p>
            <a:pPr marL="285750"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mn-lt"/>
              </a:rPr>
              <a:t>Proactive Disturbance Rejection:</a:t>
            </a:r>
            <a:r>
              <a:rPr kumimoji="0" lang="en-US" altLang="en-US" sz="1800" b="0" i="0" u="none" strike="noStrike" cap="none" normalizeH="0" baseline="0" dirty="0">
                <a:ln>
                  <a:noFill/>
                </a:ln>
                <a:solidFill>
                  <a:schemeClr val="bg1"/>
                </a:solidFill>
                <a:effectLst/>
                <a:latin typeface="+mn-lt"/>
              </a:rPr>
              <a:t> By using the Feedforward term (</a:t>
            </a:r>
            <a:r>
              <a:rPr kumimoji="0" lang="en-US" altLang="en-US" sz="1800" b="0" i="0" u="none" strike="noStrike" cap="none" normalizeH="0" baseline="0" dirty="0" err="1">
                <a:ln>
                  <a:noFill/>
                </a:ln>
                <a:solidFill>
                  <a:schemeClr val="bg1"/>
                </a:solidFill>
                <a:effectLst/>
                <a:latin typeface="+mn-lt"/>
              </a:rPr>
              <a:t>V</a:t>
            </a:r>
            <a:r>
              <a:rPr kumimoji="0" lang="en-US" altLang="en-US" sz="1800" b="0" i="0" u="none" strike="noStrike" cap="none" normalizeH="0" baseline="-25000" dirty="0" err="1">
                <a:ln>
                  <a:noFill/>
                </a:ln>
                <a:solidFill>
                  <a:schemeClr val="bg1"/>
                </a:solidFill>
                <a:effectLst/>
                <a:latin typeface="+mn-lt"/>
              </a:rPr>
              <a:t>ff</a:t>
            </a:r>
            <a:r>
              <a:rPr kumimoji="0" lang="en-US" altLang="en-US" sz="1800" b="0" i="0" u="none" strike="noStrike" cap="none" normalizeH="0" baseline="0" dirty="0">
                <a:ln>
                  <a:noFill/>
                </a:ln>
                <a:solidFill>
                  <a:schemeClr val="bg1"/>
                </a:solidFill>
                <a:effectLst/>
                <a:latin typeface="+mn-lt"/>
              </a:rPr>
              <a:t>), it cancels out pressure spikes </a:t>
            </a:r>
            <a:r>
              <a:rPr kumimoji="0" lang="en-US" altLang="en-US" sz="1800" b="0" i="1" u="none" strike="noStrike" cap="none" normalizeH="0" baseline="0" dirty="0">
                <a:ln>
                  <a:noFill/>
                </a:ln>
                <a:solidFill>
                  <a:schemeClr val="bg1"/>
                </a:solidFill>
                <a:effectLst/>
                <a:latin typeface="+mn-lt"/>
              </a:rPr>
              <a:t>before</a:t>
            </a:r>
            <a:r>
              <a:rPr kumimoji="0" lang="en-US" altLang="en-US" sz="1800" b="0" i="0" u="none" strike="noStrike" cap="none" normalizeH="0" baseline="0" dirty="0">
                <a:ln>
                  <a:noFill/>
                </a:ln>
                <a:solidFill>
                  <a:schemeClr val="bg1"/>
                </a:solidFill>
                <a:effectLst/>
                <a:latin typeface="+mn-lt"/>
              </a:rPr>
              <a:t> they slow down the motor.</a:t>
            </a:r>
          </a:p>
          <a:p>
            <a:pPr marL="285750"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mn-lt"/>
              </a:rPr>
              <a:t>Speed:</a:t>
            </a:r>
            <a:r>
              <a:rPr kumimoji="0" lang="en-US" altLang="en-US" sz="1800" b="0" i="0" u="none" strike="noStrike" cap="none" normalizeH="0" baseline="0" dirty="0">
                <a:ln>
                  <a:noFill/>
                </a:ln>
                <a:solidFill>
                  <a:schemeClr val="bg1"/>
                </a:solidFill>
                <a:effectLst/>
                <a:latin typeface="+mn-lt"/>
              </a:rPr>
              <a:t> It uses the physics model (Inverse Dynamics) to jump instantly to the required voltage, resulting in a </a:t>
            </a:r>
            <a:r>
              <a:rPr kumimoji="0" lang="en-US" altLang="en-US" sz="1800" b="1" i="0" u="none" strike="noStrike" cap="none" normalizeH="0" baseline="0" dirty="0">
                <a:ln>
                  <a:noFill/>
                </a:ln>
                <a:solidFill>
                  <a:schemeClr val="bg1"/>
                </a:solidFill>
                <a:effectLst/>
                <a:latin typeface="+mn-lt"/>
              </a:rPr>
              <a:t>60% faster Rise Time</a:t>
            </a:r>
            <a:r>
              <a:rPr kumimoji="0" lang="en-US" altLang="en-US" sz="1800" b="0" i="0" u="none" strike="noStrike" cap="none" normalizeH="0" baseline="0" dirty="0">
                <a:ln>
                  <a:noFill/>
                </a:ln>
                <a:solidFill>
                  <a:schemeClr val="bg1"/>
                </a:solidFill>
                <a:effectLst/>
                <a:latin typeface="+mn-lt"/>
              </a:rPr>
              <a:t>.</a:t>
            </a:r>
          </a:p>
          <a:p>
            <a:pPr marL="285750"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mn-lt"/>
              </a:rPr>
              <a:t>Simplicity:</a:t>
            </a:r>
            <a:r>
              <a:rPr kumimoji="0" lang="en-US" altLang="en-US" sz="1800" b="0" i="0" u="none" strike="noStrike" cap="none" normalizeH="0" baseline="0" dirty="0">
                <a:ln>
                  <a:noFill/>
                </a:ln>
                <a:solidFill>
                  <a:schemeClr val="bg1"/>
                </a:solidFill>
                <a:effectLst/>
                <a:latin typeface="+mn-lt"/>
              </a:rPr>
              <a:t> It does not require full state feedback vectors or matrix operations. It is a simple algebraic calculation added to a standard PI loop</a:t>
            </a:r>
          </a:p>
        </p:txBody>
      </p:sp>
      <p:sp>
        <p:nvSpPr>
          <p:cNvPr id="7" name="Rectangle 3">
            <a:extLst>
              <a:ext uri="{FF2B5EF4-FFF2-40B4-BE49-F238E27FC236}">
                <a16:creationId xmlns:a16="http://schemas.microsoft.com/office/drawing/2014/main" id="{B218A92E-A2BE-20EB-3664-2B6CD715ABAF}"/>
              </a:ext>
            </a:extLst>
          </p:cNvPr>
          <p:cNvSpPr>
            <a:spLocks noChangeArrowheads="1"/>
          </p:cNvSpPr>
          <p:nvPr/>
        </p:nvSpPr>
        <p:spPr bwMode="auto">
          <a:xfrm>
            <a:off x="4988800" y="1206447"/>
            <a:ext cx="4155200"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mn-lt"/>
              </a:rPr>
              <a:t>Disadvantages:</a:t>
            </a:r>
            <a:endParaRPr kumimoji="0" lang="en-US" altLang="en-US" sz="1800" b="0" i="0" u="none" strike="noStrike" cap="none" normalizeH="0" baseline="0" dirty="0">
              <a:ln>
                <a:noFill/>
              </a:ln>
              <a:solidFill>
                <a:schemeClr val="bg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mn-lt"/>
              </a:rPr>
              <a:t>Model Sensitivity:</a:t>
            </a:r>
            <a:r>
              <a:rPr kumimoji="0" lang="en-US" altLang="en-US" sz="1800" b="0" i="0" u="none" strike="noStrike" cap="none" normalizeH="0" baseline="0" dirty="0">
                <a:ln>
                  <a:noFill/>
                </a:ln>
                <a:solidFill>
                  <a:schemeClr val="bg1"/>
                </a:solidFill>
                <a:effectLst/>
                <a:latin typeface="+mn-lt"/>
              </a:rPr>
              <a:t> It relies on knowing R, L, K</a:t>
            </a:r>
            <a:r>
              <a:rPr kumimoji="0" lang="en-US" altLang="en-US" sz="1800" b="0" i="0" u="none" strike="noStrike" cap="none" normalizeH="0" baseline="-25000" dirty="0">
                <a:ln>
                  <a:noFill/>
                </a:ln>
                <a:solidFill>
                  <a:schemeClr val="bg1"/>
                </a:solidFill>
                <a:effectLst/>
                <a:latin typeface="+mn-lt"/>
              </a:rPr>
              <a:t>t</a:t>
            </a:r>
            <a:r>
              <a:rPr kumimoji="0" lang="en-US" altLang="en-US" sz="1800" b="0" i="0" u="none" strike="noStrike" cap="none" normalizeH="0" baseline="0" dirty="0">
                <a:ln>
                  <a:noFill/>
                </a:ln>
                <a:solidFill>
                  <a:schemeClr val="bg1"/>
                </a:solidFill>
                <a:effectLst/>
                <a:latin typeface="+mn-lt"/>
              </a:rPr>
              <a:t>, J. If the motor gets old or heats up (changing R), the "prediction" becomes slightly wrong (though the PI part usually fixes this).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mn-lt"/>
              </a:rPr>
              <a:t>Noise Sensitivity:</a:t>
            </a:r>
            <a:r>
              <a:rPr kumimoji="0" lang="en-US" altLang="en-US" sz="1800" b="0" i="0" u="none" strike="noStrike" cap="none" normalizeH="0" baseline="0" dirty="0">
                <a:ln>
                  <a:noFill/>
                </a:ln>
                <a:solidFill>
                  <a:schemeClr val="bg1"/>
                </a:solidFill>
                <a:effectLst/>
                <a:latin typeface="+mn-lt"/>
              </a:rPr>
              <a:t> Feedforward terms can sometimes amplify sensor noise if not filtered correctly.</a:t>
            </a:r>
          </a:p>
        </p:txBody>
      </p:sp>
    </p:spTree>
    <p:extLst>
      <p:ext uri="{BB962C8B-B14F-4D97-AF65-F5344CB8AC3E}">
        <p14:creationId xmlns:p14="http://schemas.microsoft.com/office/powerpoint/2010/main" val="262633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3F36-3345-916E-D501-0F6E468EE48A}"/>
              </a:ext>
            </a:extLst>
          </p:cNvPr>
          <p:cNvSpPr>
            <a:spLocks noGrp="1"/>
          </p:cNvSpPr>
          <p:nvPr>
            <p:ph type="title"/>
          </p:nvPr>
        </p:nvSpPr>
        <p:spPr/>
        <p:txBody>
          <a:bodyPr/>
          <a:lstStyle/>
          <a:p>
            <a:r>
              <a:rPr lang="en-US" dirty="0"/>
              <a:t>The "Proof" Table: Why Predictive PI Wins</a:t>
            </a:r>
          </a:p>
        </p:txBody>
      </p:sp>
      <p:graphicFrame>
        <p:nvGraphicFramePr>
          <p:cNvPr id="5" name="Table 4">
            <a:extLst>
              <a:ext uri="{FF2B5EF4-FFF2-40B4-BE49-F238E27FC236}">
                <a16:creationId xmlns:a16="http://schemas.microsoft.com/office/drawing/2014/main" id="{B60B4638-E9B0-838D-1939-0A611CD5DDE3}"/>
              </a:ext>
            </a:extLst>
          </p:cNvPr>
          <p:cNvGraphicFramePr>
            <a:graphicFrameLocks noGrp="1"/>
          </p:cNvGraphicFramePr>
          <p:nvPr>
            <p:extLst>
              <p:ext uri="{D42A27DB-BD31-4B8C-83A1-F6EECF244321}">
                <p14:modId xmlns:p14="http://schemas.microsoft.com/office/powerpoint/2010/main" val="2807988284"/>
              </p:ext>
            </p:extLst>
          </p:nvPr>
        </p:nvGraphicFramePr>
        <p:xfrm>
          <a:off x="420624" y="1030874"/>
          <a:ext cx="8275200" cy="3323162"/>
        </p:xfrm>
        <a:graphic>
          <a:graphicData uri="http://schemas.openxmlformats.org/drawingml/2006/table">
            <a:tbl>
              <a:tblPr/>
              <a:tblGrid>
                <a:gridCol w="2068800">
                  <a:extLst>
                    <a:ext uri="{9D8B030D-6E8A-4147-A177-3AD203B41FA5}">
                      <a16:colId xmlns:a16="http://schemas.microsoft.com/office/drawing/2014/main" val="3737509536"/>
                    </a:ext>
                  </a:extLst>
                </a:gridCol>
                <a:gridCol w="2068800">
                  <a:extLst>
                    <a:ext uri="{9D8B030D-6E8A-4147-A177-3AD203B41FA5}">
                      <a16:colId xmlns:a16="http://schemas.microsoft.com/office/drawing/2014/main" val="3206062843"/>
                    </a:ext>
                  </a:extLst>
                </a:gridCol>
                <a:gridCol w="2718876">
                  <a:extLst>
                    <a:ext uri="{9D8B030D-6E8A-4147-A177-3AD203B41FA5}">
                      <a16:colId xmlns:a16="http://schemas.microsoft.com/office/drawing/2014/main" val="3776399171"/>
                    </a:ext>
                  </a:extLst>
                </a:gridCol>
                <a:gridCol w="1418724">
                  <a:extLst>
                    <a:ext uri="{9D8B030D-6E8A-4147-A177-3AD203B41FA5}">
                      <a16:colId xmlns:a16="http://schemas.microsoft.com/office/drawing/2014/main" val="536613502"/>
                    </a:ext>
                  </a:extLst>
                </a:gridCol>
              </a:tblGrid>
              <a:tr h="488544">
                <a:tc>
                  <a:txBody>
                    <a:bodyPr/>
                    <a:lstStyle/>
                    <a:p>
                      <a:pPr rtl="0">
                        <a:buNone/>
                      </a:pPr>
                      <a:r>
                        <a:rPr lang="en-US" sz="1400" b="1" dirty="0">
                          <a:solidFill>
                            <a:schemeClr val="bg1"/>
                          </a:solidFill>
                          <a:effectLst/>
                          <a:latin typeface="+mj-lt"/>
                        </a:rPr>
                        <a:t>Feature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LQR (State Space)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Predictive PI (Proposed)</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Winner</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7143189"/>
                  </a:ext>
                </a:extLst>
              </a:tr>
              <a:tr h="488544">
                <a:tc>
                  <a:txBody>
                    <a:bodyPr/>
                    <a:lstStyle/>
                    <a:p>
                      <a:pPr rtl="0">
                        <a:buNone/>
                      </a:pPr>
                      <a:r>
                        <a:rPr lang="en-US" sz="1400" b="1" dirty="0">
                          <a:solidFill>
                            <a:schemeClr val="bg1"/>
                          </a:solidFill>
                          <a:effectLst/>
                          <a:latin typeface="+mj-lt"/>
                        </a:rPr>
                        <a:t>Control Logic</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Feedback (Reactive)</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Feedforward + Feedback (Proactive)</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a:solidFill>
                            <a:schemeClr val="bg1"/>
                          </a:solidFill>
                          <a:effectLst/>
                          <a:latin typeface="+mj-lt"/>
                        </a:rPr>
                        <a:t>Predictive</a:t>
                      </a:r>
                      <a:endParaRPr lang="en-US" sz="140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5456210"/>
                  </a:ext>
                </a:extLst>
              </a:tr>
              <a:tr h="281283">
                <a:tc>
                  <a:txBody>
                    <a:bodyPr/>
                    <a:lstStyle/>
                    <a:p>
                      <a:pPr rtl="0">
                        <a:buNone/>
                      </a:pPr>
                      <a:r>
                        <a:rPr lang="en-US" sz="1400" b="1" dirty="0">
                          <a:solidFill>
                            <a:schemeClr val="bg1"/>
                          </a:solidFill>
                          <a:effectLst/>
                          <a:latin typeface="+mj-lt"/>
                        </a:rPr>
                        <a:t>Rise Time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dirty="0">
                          <a:solidFill>
                            <a:schemeClr val="bg1"/>
                          </a:solidFill>
                          <a:effectLst/>
                          <a:latin typeface="+mj-lt"/>
                        </a:rPr>
                        <a:t>2.22 seconds</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1.20 seconds</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a:solidFill>
                            <a:schemeClr val="bg1"/>
                          </a:solidFill>
                          <a:effectLst/>
                          <a:latin typeface="+mj-lt"/>
                        </a:rPr>
                        <a:t>Predictive</a:t>
                      </a:r>
                      <a:endParaRPr lang="en-US" sz="140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91693923"/>
                  </a:ext>
                </a:extLst>
              </a:tr>
              <a:tr h="177652">
                <a:tc>
                  <a:txBody>
                    <a:bodyPr/>
                    <a:lstStyle/>
                    <a:p>
                      <a:pPr rtl="0">
                        <a:buNone/>
                      </a:pPr>
                      <a:r>
                        <a:rPr lang="en-US" sz="1400" b="1" dirty="0">
                          <a:solidFill>
                            <a:schemeClr val="bg1"/>
                          </a:solidFill>
                          <a:effectLst/>
                          <a:latin typeface="+mj-lt"/>
                        </a:rPr>
                        <a:t>Overshoot</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dirty="0">
                          <a:solidFill>
                            <a:schemeClr val="bg1"/>
                          </a:solidFill>
                          <a:effectLst/>
                          <a:latin typeface="+mj-lt"/>
                        </a:rPr>
                        <a:t>7.9%</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4.9%</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a:solidFill>
                            <a:schemeClr val="bg1"/>
                          </a:solidFill>
                          <a:effectLst/>
                          <a:latin typeface="+mj-lt"/>
                        </a:rPr>
                        <a:t>Predictive</a:t>
                      </a:r>
                      <a:endParaRPr lang="en-US" sz="140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90139338"/>
                  </a:ext>
                </a:extLst>
              </a:tr>
              <a:tr h="384913">
                <a:tc>
                  <a:txBody>
                    <a:bodyPr/>
                    <a:lstStyle/>
                    <a:p>
                      <a:pPr rtl="0">
                        <a:buNone/>
                      </a:pPr>
                      <a:r>
                        <a:rPr lang="en-US" sz="1400" b="1" dirty="0">
                          <a:solidFill>
                            <a:schemeClr val="bg1"/>
                          </a:solidFill>
                          <a:effectLst/>
                          <a:latin typeface="+mj-lt"/>
                        </a:rPr>
                        <a:t>Response to Clog</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Slow recovery (Curve)</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Instant recovery (Flat)</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Predictive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6781513"/>
                  </a:ext>
                </a:extLst>
              </a:tr>
              <a:tr h="488544">
                <a:tc>
                  <a:txBody>
                    <a:bodyPr/>
                    <a:lstStyle/>
                    <a:p>
                      <a:pPr rtl="0">
                        <a:buNone/>
                      </a:pPr>
                      <a:r>
                        <a:rPr lang="en-US" sz="1400" b="1" dirty="0">
                          <a:solidFill>
                            <a:schemeClr val="bg1"/>
                          </a:solidFill>
                          <a:effectLst/>
                          <a:latin typeface="+mj-lt"/>
                        </a:rPr>
                        <a:t>Stability Guarantee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a:solidFill>
                            <a:schemeClr val="bg1"/>
                          </a:solidFill>
                          <a:effectLst/>
                          <a:latin typeface="+mj-lt"/>
                        </a:rPr>
                        <a:t>Mathematically Proven</a:t>
                      </a:r>
                      <a:endParaRPr lang="en-US" sz="140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Empirical (Pole placement)</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LQR</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62902560"/>
                  </a:ext>
                </a:extLst>
              </a:tr>
              <a:tr h="384913">
                <a:tc>
                  <a:txBody>
                    <a:bodyPr/>
                    <a:lstStyle/>
                    <a:p>
                      <a:pPr rtl="0">
                        <a:buNone/>
                      </a:pPr>
                      <a:r>
                        <a:rPr lang="en-US" sz="1400" b="1" dirty="0">
                          <a:solidFill>
                            <a:schemeClr val="bg1"/>
                          </a:solidFill>
                          <a:effectLst/>
                          <a:latin typeface="+mj-lt"/>
                        </a:rPr>
                        <a:t>Sensor Needs</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High (Current + Speed)</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a:solidFill>
                            <a:schemeClr val="bg1"/>
                          </a:solidFill>
                          <a:effectLst/>
                          <a:latin typeface="+mj-lt"/>
                        </a:rPr>
                        <a:t>Moderate (Flow + Load Est)</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Predictive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48899133"/>
                  </a:ext>
                </a:extLst>
              </a:tr>
              <a:tr h="488544">
                <a:tc>
                  <a:txBody>
                    <a:bodyPr/>
                    <a:lstStyle/>
                    <a:p>
                      <a:pPr rtl="0">
                        <a:buNone/>
                      </a:pPr>
                      <a:r>
                        <a:rPr lang="en-US" sz="1400" b="1" dirty="0">
                          <a:solidFill>
                            <a:schemeClr val="bg1"/>
                          </a:solidFill>
                          <a:effectLst/>
                          <a:latin typeface="+mj-lt"/>
                        </a:rPr>
                        <a:t>Suitability</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dirty="0">
                          <a:solidFill>
                            <a:schemeClr val="bg1"/>
                          </a:solidFill>
                          <a:effectLst/>
                          <a:latin typeface="+mj-lt"/>
                        </a:rPr>
                        <a:t>Unstable Systems (Inverted Pendulum)</a:t>
                      </a: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Load-Heavy Systems (Pumps)</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400" b="1" dirty="0">
                          <a:solidFill>
                            <a:schemeClr val="bg1"/>
                          </a:solidFill>
                          <a:effectLst/>
                          <a:latin typeface="+mj-lt"/>
                        </a:rPr>
                        <a:t>Predictive</a:t>
                      </a:r>
                      <a:endParaRPr lang="en-US" sz="1400" dirty="0">
                        <a:solidFill>
                          <a:schemeClr val="bg1"/>
                        </a:solidFill>
                        <a:effectLst/>
                        <a:latin typeface="+mj-lt"/>
                      </a:endParaRPr>
                    </a:p>
                  </a:txBody>
                  <a:tcPr marL="55516" marR="55516" marT="37011" marB="3701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587002"/>
                  </a:ext>
                </a:extLst>
              </a:tr>
            </a:tbl>
          </a:graphicData>
        </a:graphic>
      </p:graphicFrame>
    </p:spTree>
    <p:extLst>
      <p:ext uri="{BB962C8B-B14F-4D97-AF65-F5344CB8AC3E}">
        <p14:creationId xmlns:p14="http://schemas.microsoft.com/office/powerpoint/2010/main" val="189441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21ED-0531-E703-51C4-6F88826273C3}"/>
              </a:ext>
            </a:extLst>
          </p:cNvPr>
          <p:cNvSpPr>
            <a:spLocks noGrp="1"/>
          </p:cNvSpPr>
          <p:nvPr>
            <p:ph type="title"/>
          </p:nvPr>
        </p:nvSpPr>
        <p:spPr>
          <a:xfrm>
            <a:off x="420625" y="320050"/>
            <a:ext cx="8275200" cy="886397"/>
          </a:xfrm>
        </p:spPr>
        <p:txBody>
          <a:bodyPr/>
          <a:lstStyle/>
          <a:p>
            <a:r>
              <a:rPr lang="en-US" dirty="0"/>
              <a:t>Future Improvements</a:t>
            </a:r>
            <a:br>
              <a:rPr lang="en-US" dirty="0"/>
            </a:br>
            <a:endParaRPr lang="en-US" dirty="0"/>
          </a:p>
        </p:txBody>
      </p:sp>
      <p:sp>
        <p:nvSpPr>
          <p:cNvPr id="5" name="Rectangle 1">
            <a:extLst>
              <a:ext uri="{FF2B5EF4-FFF2-40B4-BE49-F238E27FC236}">
                <a16:creationId xmlns:a16="http://schemas.microsoft.com/office/drawing/2014/main" id="{2ADE95A4-3036-920C-1126-C6CB4DE332CA}"/>
              </a:ext>
            </a:extLst>
          </p:cNvPr>
          <p:cNvSpPr>
            <a:spLocks noGrp="1" noChangeArrowheads="1"/>
          </p:cNvSpPr>
          <p:nvPr>
            <p:ph type="body" idx="2"/>
          </p:nvPr>
        </p:nvSpPr>
        <p:spPr bwMode="auto">
          <a:xfrm>
            <a:off x="420625" y="964470"/>
            <a:ext cx="8274925"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127000" indent="0">
              <a:buNone/>
            </a:pPr>
            <a:r>
              <a:rPr lang="en-US" b="1" dirty="0">
                <a:solidFill>
                  <a:schemeClr val="bg1"/>
                </a:solidFill>
                <a:latin typeface="+mj-lt"/>
              </a:rPr>
              <a:t>1. Hardware Implementation (The "Real World" Step) : </a:t>
            </a:r>
            <a:r>
              <a:rPr lang="en-US" dirty="0">
                <a:solidFill>
                  <a:schemeClr val="bg1"/>
                </a:solidFill>
                <a:latin typeface="+mj-lt"/>
              </a:rPr>
              <a:t>Currently, our results are based on a MATLAB simulation. The immediate next step is to validate this on a physical test rig.</a:t>
            </a:r>
          </a:p>
          <a:p>
            <a:pPr marL="127000" indent="0">
              <a:buNone/>
            </a:pPr>
            <a:endParaRPr lang="en-US" dirty="0">
              <a:solidFill>
                <a:schemeClr val="bg1"/>
              </a:solidFill>
              <a:latin typeface="+mj-lt"/>
            </a:endParaRPr>
          </a:p>
          <a:p>
            <a:pPr marL="127000" indent="0">
              <a:buNone/>
            </a:pPr>
            <a:r>
              <a:rPr kumimoji="0" lang="en-US" altLang="en-US" b="1" i="0" u="none" strike="noStrike" cap="none" normalizeH="0" baseline="0" dirty="0">
                <a:ln>
                  <a:noFill/>
                </a:ln>
                <a:solidFill>
                  <a:schemeClr val="bg1"/>
                </a:solidFill>
                <a:effectLst/>
                <a:latin typeface="+mj-lt"/>
              </a:rPr>
              <a:t>2. Adaptive Parameter Estimation (The "AI" Step)</a:t>
            </a:r>
            <a:r>
              <a:rPr lang="en-US" altLang="en-US" b="1" dirty="0">
                <a:solidFill>
                  <a:schemeClr val="bg1"/>
                </a:solidFill>
                <a:latin typeface="+mj-lt"/>
              </a:rPr>
              <a:t>: </a:t>
            </a:r>
            <a:r>
              <a:rPr kumimoji="0" lang="en-US" altLang="en-US" b="0" i="0" u="none" strike="noStrike" cap="none" normalizeH="0" baseline="0" dirty="0">
                <a:ln>
                  <a:noFill/>
                </a:ln>
                <a:solidFill>
                  <a:schemeClr val="bg1"/>
                </a:solidFill>
                <a:effectLst/>
                <a:latin typeface="+mj-lt"/>
              </a:rPr>
              <a:t>Our Predictive Controller relies on knowing parameters like Resistance (R) and Friction (B). In reality, these change as the motor heats up or the bearings wear out.“</a:t>
            </a:r>
          </a:p>
          <a:p>
            <a:pPr marL="127000" indent="0">
              <a:buNone/>
            </a:pPr>
            <a:endParaRPr lang="en-US" altLang="en-US" b="1" dirty="0">
              <a:solidFill>
                <a:schemeClr val="bg1"/>
              </a:solidFill>
              <a:latin typeface="+mj-lt"/>
            </a:endParaRPr>
          </a:p>
          <a:p>
            <a:pPr marL="127000" indent="0">
              <a:buNone/>
            </a:pPr>
            <a:r>
              <a:rPr lang="en-US" altLang="en-US" b="1" dirty="0">
                <a:solidFill>
                  <a:schemeClr val="bg1"/>
                </a:solidFill>
                <a:latin typeface="+mj-lt"/>
              </a:rPr>
              <a:t>3. Energy Optimization: </a:t>
            </a:r>
            <a:r>
              <a:rPr lang="en-US" altLang="en-US" dirty="0">
                <a:solidFill>
                  <a:schemeClr val="bg1"/>
                </a:solidFill>
                <a:latin typeface="+mj-lt"/>
              </a:rPr>
              <a:t>We optimized for </a:t>
            </a:r>
            <a:r>
              <a:rPr lang="en-US" altLang="en-US" i="1" dirty="0">
                <a:solidFill>
                  <a:schemeClr val="bg1"/>
                </a:solidFill>
                <a:latin typeface="+mj-lt"/>
              </a:rPr>
              <a:t>Flow Accuracy</a:t>
            </a:r>
            <a:r>
              <a:rPr lang="en-US" altLang="en-US" dirty="0">
                <a:solidFill>
                  <a:schemeClr val="bg1"/>
                </a:solidFill>
                <a:latin typeface="+mj-lt"/>
              </a:rPr>
              <a:t>. A commercial farm might care more about </a:t>
            </a:r>
            <a:r>
              <a:rPr lang="en-US" altLang="en-US" i="1" dirty="0">
                <a:solidFill>
                  <a:schemeClr val="bg1"/>
                </a:solidFill>
                <a:latin typeface="+mj-lt"/>
              </a:rPr>
              <a:t>Efficiency</a:t>
            </a:r>
            <a:r>
              <a:rPr lang="en-US" altLang="en-US" dirty="0">
                <a:solidFill>
                  <a:schemeClr val="bg1"/>
                </a:solidFill>
                <a:latin typeface="+mj-lt"/>
              </a:rPr>
              <a:t>.</a:t>
            </a:r>
          </a:p>
        </p:txBody>
      </p:sp>
    </p:spTree>
    <p:extLst>
      <p:ext uri="{BB962C8B-B14F-4D97-AF65-F5344CB8AC3E}">
        <p14:creationId xmlns:p14="http://schemas.microsoft.com/office/powerpoint/2010/main" val="335317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64F8-DFBE-06B4-2AE8-452B2B49BBBE}"/>
              </a:ext>
            </a:extLst>
          </p:cNvPr>
          <p:cNvSpPr>
            <a:spLocks noGrp="1"/>
          </p:cNvSpPr>
          <p:nvPr>
            <p:ph type="title"/>
          </p:nvPr>
        </p:nvSpPr>
        <p:spPr>
          <a:xfrm>
            <a:off x="420625" y="320050"/>
            <a:ext cx="8275200" cy="886397"/>
          </a:xfrm>
        </p:spPr>
        <p:txBody>
          <a:bodyPr/>
          <a:lstStyle/>
          <a:p>
            <a:r>
              <a:rPr lang="en-US" dirty="0"/>
              <a:t>Final Conclusion</a:t>
            </a:r>
            <a:br>
              <a:rPr lang="en-US" dirty="0"/>
            </a:br>
            <a:endParaRPr lang="en-US" dirty="0"/>
          </a:p>
        </p:txBody>
      </p:sp>
      <p:sp>
        <p:nvSpPr>
          <p:cNvPr id="4" name="Text Placeholder 3">
            <a:extLst>
              <a:ext uri="{FF2B5EF4-FFF2-40B4-BE49-F238E27FC236}">
                <a16:creationId xmlns:a16="http://schemas.microsoft.com/office/drawing/2014/main" id="{059A974C-DFF7-6ED2-DD24-87696258FA18}"/>
              </a:ext>
            </a:extLst>
          </p:cNvPr>
          <p:cNvSpPr>
            <a:spLocks noGrp="1"/>
          </p:cNvSpPr>
          <p:nvPr>
            <p:ph type="body" idx="2"/>
          </p:nvPr>
        </p:nvSpPr>
        <p:spPr/>
        <p:txBody>
          <a:bodyPr>
            <a:normAutofit/>
          </a:bodyPr>
          <a:lstStyle/>
          <a:p>
            <a:r>
              <a:rPr lang="en-US" dirty="0"/>
              <a:t>A robust solar irrigation pump control system was developed.</a:t>
            </a:r>
          </a:p>
          <a:p>
            <a:r>
              <a:rPr lang="en-US" dirty="0"/>
              <a:t>Ensures </a:t>
            </a:r>
            <a:r>
              <a:rPr lang="en-US" b="1" dirty="0"/>
              <a:t>constant 15 L/min water flow</a:t>
            </a:r>
            <a:r>
              <a:rPr lang="en-US" dirty="0"/>
              <a:t>, improves efficiency, and enables sustainable agriculture.</a:t>
            </a:r>
          </a:p>
          <a:p>
            <a:r>
              <a:rPr lang="en-US" dirty="0">
                <a:solidFill>
                  <a:schemeClr val="bg1"/>
                </a:solidFill>
              </a:rPr>
              <a:t>If we were controlling an unstable system like a rocket or a Segway, </a:t>
            </a:r>
            <a:r>
              <a:rPr lang="en-US" b="1" dirty="0">
                <a:solidFill>
                  <a:schemeClr val="bg1"/>
                </a:solidFill>
              </a:rPr>
              <a:t>LQR</a:t>
            </a:r>
            <a:r>
              <a:rPr lang="en-US" dirty="0">
                <a:solidFill>
                  <a:schemeClr val="bg1"/>
                </a:solidFill>
              </a:rPr>
              <a:t> would be the winner because stability is the only thing that matters.</a:t>
            </a:r>
          </a:p>
          <a:p>
            <a:r>
              <a:rPr lang="en-US" dirty="0">
                <a:solidFill>
                  <a:schemeClr val="bg1"/>
                </a:solidFill>
              </a:rPr>
              <a:t>But we are controlling a water pump. The pump is naturally stable, but it faces massive external forces (pressure). </a:t>
            </a:r>
          </a:p>
          <a:p>
            <a:r>
              <a:rPr lang="en-US" dirty="0">
                <a:solidFill>
                  <a:schemeClr val="bg1"/>
                </a:solidFill>
              </a:rPr>
              <a:t>Therefore, </a:t>
            </a:r>
            <a:r>
              <a:rPr lang="en-US" b="1" dirty="0">
                <a:solidFill>
                  <a:schemeClr val="bg1"/>
                </a:solidFill>
              </a:rPr>
              <a:t>Predictive PI</a:t>
            </a:r>
            <a:r>
              <a:rPr lang="en-US" dirty="0">
                <a:solidFill>
                  <a:schemeClr val="bg1"/>
                </a:solidFill>
              </a:rPr>
              <a:t> is the superior choice. It doesn't waste time 'stabilizing' a stable plant; instead, it focuses purely on </a:t>
            </a:r>
            <a:r>
              <a:rPr lang="en-US" b="1" dirty="0">
                <a:solidFill>
                  <a:schemeClr val="bg1"/>
                </a:solidFill>
              </a:rPr>
              <a:t>fighting the enemy (the load disturbance)</a:t>
            </a:r>
            <a:r>
              <a:rPr lang="en-US" dirty="0">
                <a:solidFill>
                  <a:schemeClr val="bg1"/>
                </a:solidFill>
              </a:rPr>
              <a:t>. </a:t>
            </a:r>
            <a:endParaRPr lang="en-US" dirty="0"/>
          </a:p>
        </p:txBody>
      </p:sp>
    </p:spTree>
    <p:extLst>
      <p:ext uri="{BB962C8B-B14F-4D97-AF65-F5344CB8AC3E}">
        <p14:creationId xmlns:p14="http://schemas.microsoft.com/office/powerpoint/2010/main" val="382241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3515-1CA0-AE81-67C2-5EA6719D7CDD}"/>
              </a:ext>
            </a:extLst>
          </p:cNvPr>
          <p:cNvSpPr>
            <a:spLocks noGrp="1"/>
          </p:cNvSpPr>
          <p:nvPr>
            <p:ph type="title"/>
          </p:nvPr>
        </p:nvSpPr>
        <p:spPr/>
        <p:txBody>
          <a:bodyPr/>
          <a:lstStyle/>
          <a:p>
            <a:r>
              <a:rPr lang="en-US" dirty="0"/>
              <a:t>Problem Statement</a:t>
            </a:r>
          </a:p>
        </p:txBody>
      </p:sp>
      <p:sp>
        <p:nvSpPr>
          <p:cNvPr id="4" name="Text Placeholder 3">
            <a:extLst>
              <a:ext uri="{FF2B5EF4-FFF2-40B4-BE49-F238E27FC236}">
                <a16:creationId xmlns:a16="http://schemas.microsoft.com/office/drawing/2014/main" id="{536875E0-5FE6-B3D6-3661-8CE7438B5AE3}"/>
              </a:ext>
            </a:extLst>
          </p:cNvPr>
          <p:cNvSpPr>
            <a:spLocks noGrp="1"/>
          </p:cNvSpPr>
          <p:nvPr>
            <p:ph type="body" idx="2"/>
          </p:nvPr>
        </p:nvSpPr>
        <p:spPr/>
        <p:txBody>
          <a:bodyPr>
            <a:normAutofit lnSpcReduction="10000"/>
          </a:bodyPr>
          <a:lstStyle/>
          <a:p>
            <a:pPr marL="127000" indent="0">
              <a:buNone/>
            </a:pPr>
            <a:r>
              <a:rPr lang="en-US" dirty="0">
                <a:latin typeface="+mj-lt"/>
              </a:rPr>
              <a:t>Agricultural irrigation pumps powered by solar energy must deliver </a:t>
            </a:r>
            <a:r>
              <a:rPr lang="en-US" b="1" dirty="0">
                <a:latin typeface="+mj-lt"/>
              </a:rPr>
              <a:t>constant water flow</a:t>
            </a:r>
            <a:r>
              <a:rPr lang="en-US" dirty="0">
                <a:latin typeface="+mj-lt"/>
              </a:rPr>
              <a:t>, but solar variations due to weather cause </a:t>
            </a:r>
            <a:r>
              <a:rPr lang="en-US" b="1" dirty="0">
                <a:latin typeface="+mj-lt"/>
              </a:rPr>
              <a:t>power and load fluctuations</a:t>
            </a:r>
            <a:r>
              <a:rPr lang="en-US" dirty="0">
                <a:latin typeface="+mj-lt"/>
              </a:rPr>
              <a:t>, leading to:</a:t>
            </a:r>
          </a:p>
          <a:p>
            <a:r>
              <a:rPr lang="en-US" dirty="0">
                <a:latin typeface="+mj-lt"/>
              </a:rPr>
              <a:t>Reduced water supply during cloudy conditions</a:t>
            </a:r>
          </a:p>
          <a:p>
            <a:r>
              <a:rPr lang="en-US" dirty="0">
                <a:latin typeface="+mj-lt"/>
              </a:rPr>
              <a:t>Energy inefficiency</a:t>
            </a:r>
          </a:p>
          <a:p>
            <a:r>
              <a:rPr lang="en-US" dirty="0">
                <a:latin typeface="+mj-lt"/>
              </a:rPr>
              <a:t>Inconsistent agricultural output</a:t>
            </a:r>
          </a:p>
          <a:p>
            <a:pPr marL="127000" indent="0">
              <a:buNone/>
            </a:pPr>
            <a:endParaRPr lang="en-US" b="1" dirty="0">
              <a:latin typeface="+mj-lt"/>
            </a:endParaRPr>
          </a:p>
          <a:p>
            <a:pPr marL="127000" indent="0">
              <a:buNone/>
            </a:pPr>
            <a:r>
              <a:rPr lang="en-US" b="1" dirty="0">
                <a:latin typeface="+mj-lt"/>
              </a:rPr>
              <a:t>Goal:</a:t>
            </a:r>
            <a:r>
              <a:rPr lang="en-US" dirty="0">
                <a:latin typeface="+mj-lt"/>
              </a:rPr>
              <a:t> Develop a control strategy (SISO System) that maintains </a:t>
            </a:r>
            <a:r>
              <a:rPr lang="en-US" b="1" dirty="0">
                <a:latin typeface="+mj-lt"/>
              </a:rPr>
              <a:t>constant water flow (15 L/min)</a:t>
            </a:r>
            <a:r>
              <a:rPr lang="en-US" dirty="0">
                <a:latin typeface="+mj-lt"/>
              </a:rPr>
              <a:t> under </a:t>
            </a:r>
            <a:r>
              <a:rPr lang="en-US" b="1" dirty="0">
                <a:latin typeface="+mj-lt"/>
              </a:rPr>
              <a:t>Sunny, Cloudy, and Overcast</a:t>
            </a:r>
            <a:r>
              <a:rPr lang="en-US" dirty="0">
                <a:latin typeface="+mj-lt"/>
              </a:rPr>
              <a:t> conditions using:</a:t>
            </a:r>
          </a:p>
          <a:p>
            <a:r>
              <a:rPr lang="en-US" dirty="0">
                <a:latin typeface="+mj-lt"/>
              </a:rPr>
              <a:t>Standard PI Control</a:t>
            </a:r>
          </a:p>
          <a:p>
            <a:r>
              <a:rPr lang="en-US" dirty="0">
                <a:latin typeface="+mj-lt"/>
              </a:rPr>
              <a:t>Predictive Feed-Forward PI Control</a:t>
            </a:r>
          </a:p>
          <a:p>
            <a:r>
              <a:rPr lang="en-US" dirty="0">
                <a:latin typeface="+mj-lt"/>
              </a:rPr>
              <a:t>LQR (Optimal State-Space Control), and build the optimal controller.</a:t>
            </a:r>
          </a:p>
        </p:txBody>
      </p:sp>
    </p:spTree>
    <p:extLst>
      <p:ext uri="{BB962C8B-B14F-4D97-AF65-F5344CB8AC3E}">
        <p14:creationId xmlns:p14="http://schemas.microsoft.com/office/powerpoint/2010/main" val="3883983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ACBD-FD2B-D7CB-6528-0BAAE91C3BD8}"/>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69FCE6D5-5BE8-C7A5-ABED-14E0872A68D9}"/>
              </a:ext>
            </a:extLst>
          </p:cNvPr>
          <p:cNvSpPr>
            <a:spLocks noGrp="1"/>
          </p:cNvSpPr>
          <p:nvPr>
            <p:ph type="body" idx="2"/>
          </p:nvPr>
        </p:nvSpPr>
        <p:spPr/>
        <p:txBody>
          <a:bodyPr>
            <a:normAutofit/>
          </a:bodyPr>
          <a:lstStyle/>
          <a:p>
            <a:pPr marL="469900" indent="-342900">
              <a:buFont typeface="+mj-lt"/>
              <a:buAutoNum type="arabicPeriod"/>
            </a:pPr>
            <a:r>
              <a:rPr lang="en-US" b="1" dirty="0"/>
              <a:t>R. L. Williams II and D. A. Lawrence</a:t>
            </a:r>
            <a:r>
              <a:rPr lang="en-US" dirty="0"/>
              <a:t>, </a:t>
            </a:r>
            <a:r>
              <a:rPr lang="en-US" i="1" dirty="0"/>
              <a:t>Linear State-Space Control Systems</a:t>
            </a:r>
            <a:r>
              <a:rPr lang="en-US" dirty="0"/>
              <a:t>. Hoboken, NJ: John Wiley &amp; Sons, 2007: State-space modeling, Controllability/Observability matrices, and LQR design.</a:t>
            </a:r>
          </a:p>
          <a:p>
            <a:pPr marL="469900" indent="-342900">
              <a:buFont typeface="+mj-lt"/>
              <a:buAutoNum type="arabicPeriod"/>
            </a:pPr>
            <a:r>
              <a:rPr lang="en-US" b="1" dirty="0"/>
              <a:t>N. S. Nise</a:t>
            </a:r>
            <a:r>
              <a:rPr lang="en-US" dirty="0"/>
              <a:t>, </a:t>
            </a:r>
            <a:r>
              <a:rPr lang="en-US" i="1" dirty="0"/>
              <a:t>Control Systems Engineering</a:t>
            </a:r>
            <a:r>
              <a:rPr lang="en-US" dirty="0"/>
              <a:t>, 7th ed. New York, NY: John Wiley &amp; Sons, 2014: C Motor physical modeling equations (Kirchhoff's/Newton's laws) and Standard PI tuning.</a:t>
            </a:r>
          </a:p>
          <a:p>
            <a:pPr marL="469900" indent="-342900">
              <a:buFont typeface="+mj-lt"/>
              <a:buAutoNum type="arabicPeriod"/>
            </a:pPr>
            <a:r>
              <a:rPr lang="en-US" b="1" dirty="0"/>
              <a:t>K. Ogata</a:t>
            </a:r>
            <a:r>
              <a:rPr lang="en-US" dirty="0"/>
              <a:t>, </a:t>
            </a:r>
            <a:r>
              <a:rPr lang="en-US" i="1" dirty="0"/>
              <a:t>Modern Control Engineering</a:t>
            </a:r>
            <a:r>
              <a:rPr lang="en-US" dirty="0"/>
              <a:t>, 5th ed. Upper Saddle River, NJ: Prentice Hall, 2010: Detailed stability analysis and pole placement theory.</a:t>
            </a:r>
          </a:p>
          <a:p>
            <a:pPr marL="469900" indent="-342900">
              <a:buFont typeface="+mj-lt"/>
              <a:buAutoNum type="arabicPeriod"/>
            </a:pPr>
            <a:endParaRPr lang="en-US" dirty="0"/>
          </a:p>
        </p:txBody>
      </p:sp>
    </p:spTree>
    <p:extLst>
      <p:ext uri="{BB962C8B-B14F-4D97-AF65-F5344CB8AC3E}">
        <p14:creationId xmlns:p14="http://schemas.microsoft.com/office/powerpoint/2010/main" val="2815560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2D327E-D61E-250E-288B-FAD6E799D7A7}"/>
              </a:ext>
            </a:extLst>
          </p:cNvPr>
          <p:cNvSpPr>
            <a:spLocks noGrp="1"/>
          </p:cNvSpPr>
          <p:nvPr>
            <p:ph type="ctrTitle"/>
          </p:nvPr>
        </p:nvSpPr>
        <p:spPr/>
        <p:txBody>
          <a:bodyPr/>
          <a:lstStyle/>
          <a:p>
            <a:r>
              <a:rPr lang="en-US" dirty="0"/>
              <a:t>THANK YOU</a:t>
            </a:r>
          </a:p>
        </p:txBody>
      </p:sp>
      <p:sp>
        <p:nvSpPr>
          <p:cNvPr id="6" name="Subtitle 5">
            <a:extLst>
              <a:ext uri="{FF2B5EF4-FFF2-40B4-BE49-F238E27FC236}">
                <a16:creationId xmlns:a16="http://schemas.microsoft.com/office/drawing/2014/main" id="{B9DBF041-52B3-FA71-4F67-D8D1E544FC60}"/>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104428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8E10B-4F99-C52D-10BB-E892F1928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D974E-471F-2B73-3B94-97777F2A28E1}"/>
              </a:ext>
            </a:extLst>
          </p:cNvPr>
          <p:cNvSpPr>
            <a:spLocks noGrp="1"/>
          </p:cNvSpPr>
          <p:nvPr>
            <p:ph type="title"/>
          </p:nvPr>
        </p:nvSpPr>
        <p:spPr/>
        <p:txBody>
          <a:bodyPr/>
          <a:lstStyle/>
          <a:p>
            <a:r>
              <a:rPr lang="en-US" dirty="0"/>
              <a:t>System Overview</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B45A973-1D5E-320F-008E-7A21148DC02A}"/>
                  </a:ext>
                </a:extLst>
              </p:cNvPr>
              <p:cNvSpPr>
                <a:spLocks noGrp="1"/>
              </p:cNvSpPr>
              <p:nvPr>
                <p:ph type="body" idx="2"/>
              </p:nvPr>
            </p:nvSpPr>
            <p:spPr>
              <a:xfrm>
                <a:off x="420625" y="1046400"/>
                <a:ext cx="8275475" cy="3050700"/>
              </a:xfrm>
            </p:spPr>
            <p:txBody>
              <a:bodyPr>
                <a:normAutofit fontScale="92500"/>
              </a:bodyPr>
              <a:lstStyle/>
              <a:p>
                <a:pPr marL="127000" indent="0">
                  <a:buNone/>
                </a:pPr>
                <a:r>
                  <a:rPr lang="en-US" b="1" dirty="0">
                    <a:solidFill>
                      <a:schemeClr val="bg1"/>
                    </a:solidFill>
                    <a:latin typeface="+mj-lt"/>
                  </a:rPr>
                  <a:t>The Plant: Electromechanical DC Pump</a:t>
                </a:r>
                <a:r>
                  <a:rPr lang="en-US" dirty="0">
                    <a:solidFill>
                      <a:schemeClr val="bg1"/>
                    </a:solidFill>
                    <a:latin typeface="+mj-lt"/>
                  </a:rPr>
                  <a:t> We modeled the system as a direct-coupled DC Motor driving a Centrifugal Pump.</a:t>
                </a:r>
              </a:p>
              <a:p>
                <a:pPr marL="127000" indent="0">
                  <a:buNone/>
                </a:pPr>
                <a:endParaRPr lang="en-US" dirty="0">
                  <a:solidFill>
                    <a:schemeClr val="bg1"/>
                  </a:solidFill>
                  <a:latin typeface="+mj-lt"/>
                </a:endParaRPr>
              </a:p>
              <a:p>
                <a:pPr marL="0" lvl="0" indent="0" eaLnBrk="0" fontAlgn="base" hangingPunct="0">
                  <a:lnSpc>
                    <a:spcPct val="150000"/>
                  </a:lnSpc>
                  <a:spcBef>
                    <a:spcPct val="0"/>
                  </a:spcBef>
                  <a:spcAft>
                    <a:spcPct val="0"/>
                  </a:spcAft>
                  <a:buClrTx/>
                  <a:buSzTx/>
                  <a:buNone/>
                </a:pPr>
                <a:r>
                  <a:rPr lang="en-US" altLang="en-US" b="1" dirty="0">
                    <a:solidFill>
                      <a:schemeClr val="bg1"/>
                    </a:solidFill>
                    <a:latin typeface="+mj-lt"/>
                  </a:rPr>
                  <a:t>Signal Flow (SISO Definition):</a:t>
                </a:r>
                <a:endParaRPr lang="en-US" altLang="en-US" dirty="0">
                  <a:solidFill>
                    <a:schemeClr val="bg1"/>
                  </a:solidFill>
                  <a:latin typeface="+mj-lt"/>
                </a:endParaRPr>
              </a:p>
              <a:p>
                <a:pPr marL="285750" indent="-285750" eaLnBrk="0" fontAlgn="base" hangingPunct="0">
                  <a:lnSpc>
                    <a:spcPct val="150000"/>
                  </a:lnSpc>
                  <a:spcBef>
                    <a:spcPct val="0"/>
                  </a:spcBef>
                  <a:spcAft>
                    <a:spcPct val="0"/>
                  </a:spcAft>
                  <a:buClrTx/>
                  <a:buSzTx/>
                </a:pPr>
                <a:r>
                  <a:rPr lang="en-US" altLang="en-US" b="1" dirty="0">
                    <a:solidFill>
                      <a:schemeClr val="bg1"/>
                    </a:solidFill>
                    <a:latin typeface="+mj-lt"/>
                  </a:rPr>
                  <a:t>Control Input (u):</a:t>
                </a:r>
                <a:r>
                  <a:rPr lang="en-US" altLang="en-US" dirty="0">
                    <a:solidFill>
                      <a:schemeClr val="bg1"/>
                    </a:solidFill>
                    <a:latin typeface="+mj-lt"/>
                  </a:rPr>
                  <a:t> Armature Voltage (0 - 24V).</a:t>
                </a:r>
              </a:p>
              <a:p>
                <a:pPr marL="285750" indent="-285750" eaLnBrk="0" fontAlgn="base" hangingPunct="0">
                  <a:lnSpc>
                    <a:spcPct val="150000"/>
                  </a:lnSpc>
                  <a:spcBef>
                    <a:spcPct val="0"/>
                  </a:spcBef>
                  <a:spcAft>
                    <a:spcPct val="0"/>
                  </a:spcAft>
                  <a:buClrTx/>
                  <a:buSzTx/>
                </a:pPr>
                <a:r>
                  <a:rPr lang="en-US" altLang="en-US" b="1" dirty="0">
                    <a:solidFill>
                      <a:schemeClr val="bg1"/>
                    </a:solidFill>
                    <a:latin typeface="+mj-lt"/>
                  </a:rPr>
                  <a:t>Measured Output (y):</a:t>
                </a:r>
                <a:r>
                  <a:rPr lang="en-US" altLang="en-US" dirty="0">
                    <a:solidFill>
                      <a:schemeClr val="bg1"/>
                    </a:solidFill>
                    <a:latin typeface="+mj-lt"/>
                  </a:rPr>
                  <a:t> Water Flow Rate (Q), derived directly from angular velocity.</a:t>
                </a:r>
              </a:p>
              <a:p>
                <a:pPr marL="285750" indent="-285750" eaLnBrk="0" fontAlgn="base" hangingPunct="0">
                  <a:lnSpc>
                    <a:spcPct val="150000"/>
                  </a:lnSpc>
                  <a:spcBef>
                    <a:spcPct val="0"/>
                  </a:spcBef>
                  <a:spcAft>
                    <a:spcPct val="0"/>
                  </a:spcAft>
                  <a:buClrTx/>
                  <a:buSzTx/>
                </a:pPr>
                <a:r>
                  <a:rPr lang="en-US" altLang="en-US" b="1" dirty="0">
                    <a:solidFill>
                      <a:schemeClr val="bg1"/>
                    </a:solidFill>
                    <a:latin typeface="+mj-lt"/>
                  </a:rPr>
                  <a:t>Disturbance (d):</a:t>
                </a:r>
                <a:r>
                  <a:rPr lang="en-US" altLang="en-US" dirty="0">
                    <a:solidFill>
                      <a:schemeClr val="bg1"/>
                    </a:solidFill>
                    <a:latin typeface="+mj-lt"/>
                  </a:rPr>
                  <a:t> External Load Torque (</a:t>
                </a:r>
                <a14:m>
                  <m:oMath xmlns:m="http://schemas.openxmlformats.org/officeDocument/2006/math">
                    <m:r>
                      <a:rPr lang="en-US" altLang="en-US" i="1" smtClean="0">
                        <a:solidFill>
                          <a:schemeClr val="bg1"/>
                        </a:solidFill>
                        <a:latin typeface="Cambria Math" panose="02040503050406030204" pitchFamily="18" charset="0"/>
                        <a:ea typeface="Cambria Math" panose="02040503050406030204" pitchFamily="18" charset="0"/>
                      </a:rPr>
                      <m:t>𝜏</m:t>
                    </m:r>
                  </m:oMath>
                </a14:m>
                <a:r>
                  <a:rPr lang="en-US" altLang="en-US" baseline="-25000" dirty="0">
                    <a:solidFill>
                      <a:schemeClr val="bg1"/>
                    </a:solidFill>
                    <a:latin typeface="+mj-lt"/>
                  </a:rPr>
                  <a:t>load</a:t>
                </a:r>
                <a:r>
                  <a:rPr lang="en-US" altLang="en-US" dirty="0">
                    <a:solidFill>
                      <a:schemeClr val="bg1"/>
                    </a:solidFill>
                    <a:latin typeface="+mj-lt"/>
                  </a:rPr>
                  <a:t>), representing hydraulic head pressure and pipe resistance.</a:t>
                </a:r>
              </a:p>
            </p:txBody>
          </p:sp>
        </mc:Choice>
        <mc:Fallback xmlns="">
          <p:sp>
            <p:nvSpPr>
              <p:cNvPr id="4" name="Text Placeholder 3">
                <a:extLst>
                  <a:ext uri="{FF2B5EF4-FFF2-40B4-BE49-F238E27FC236}">
                    <a16:creationId xmlns:a16="http://schemas.microsoft.com/office/drawing/2014/main" id="{DB45A973-1D5E-320F-008E-7A21148DC02A}"/>
                  </a:ext>
                </a:extLst>
              </p:cNvPr>
              <p:cNvSpPr>
                <a:spLocks noGrp="1" noRot="1" noChangeAspect="1" noMove="1" noResize="1" noEditPoints="1" noAdjustHandles="1" noChangeArrowheads="1" noChangeShapeType="1" noTextEdit="1"/>
              </p:cNvSpPr>
              <p:nvPr>
                <p:ph type="body" idx="2"/>
              </p:nvPr>
            </p:nvSpPr>
            <p:spPr>
              <a:xfrm>
                <a:off x="420625" y="1046400"/>
                <a:ext cx="8275475" cy="3050700"/>
              </a:xfrm>
              <a:blipFill>
                <a:blip r:embed="rId2"/>
                <a:stretch>
                  <a:fillRect l="-1399" t="-1600" r="-957"/>
                </a:stretch>
              </a:blipFill>
            </p:spPr>
            <p:txBody>
              <a:bodyPr/>
              <a:lstStyle/>
              <a:p>
                <a:r>
                  <a:rPr lang="en-US">
                    <a:noFill/>
                  </a:rPr>
                  <a:t> </a:t>
                </a:r>
              </a:p>
            </p:txBody>
          </p:sp>
        </mc:Fallback>
      </mc:AlternateContent>
    </p:spTree>
    <p:extLst>
      <p:ext uri="{BB962C8B-B14F-4D97-AF65-F5344CB8AC3E}">
        <p14:creationId xmlns:p14="http://schemas.microsoft.com/office/powerpoint/2010/main" val="41614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A405-A988-651D-88F2-6A9ED582DAB5}"/>
              </a:ext>
            </a:extLst>
          </p:cNvPr>
          <p:cNvSpPr>
            <a:spLocks noGrp="1"/>
          </p:cNvSpPr>
          <p:nvPr>
            <p:ph type="title"/>
          </p:nvPr>
        </p:nvSpPr>
        <p:spPr>
          <a:xfrm>
            <a:off x="420625" y="320050"/>
            <a:ext cx="8275200" cy="443198"/>
          </a:xfrm>
        </p:spPr>
        <p:txBody>
          <a:bodyPr/>
          <a:lstStyle/>
          <a:p>
            <a:r>
              <a:rPr lang="en-US" dirty="0"/>
              <a:t>Mathematical Modeling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CCDEA78-FBAE-C539-5A22-6879A1098FF0}"/>
                  </a:ext>
                </a:extLst>
              </p:cNvPr>
              <p:cNvSpPr>
                <a:spLocks noGrp="1"/>
              </p:cNvSpPr>
              <p:nvPr>
                <p:ph type="body" idx="2"/>
              </p:nvPr>
            </p:nvSpPr>
            <p:spPr>
              <a:xfrm>
                <a:off x="616066" y="2175458"/>
                <a:ext cx="3906274" cy="1113842"/>
              </a:xfrm>
              <a:ln w="19050">
                <a:solidFill>
                  <a:schemeClr val="bg1">
                    <a:lumMod val="95000"/>
                  </a:schemeClr>
                </a:solidFill>
              </a:ln>
            </p:spPr>
            <p:txBody>
              <a:bodyPr>
                <a:noAutofit/>
              </a:bodyPr>
              <a:lstStyle/>
              <a:p>
                <a:pPr marL="127000" indent="0">
                  <a:buNone/>
                </a:pPr>
                <a14:m>
                  <m:oMathPara xmlns:m="http://schemas.openxmlformats.org/officeDocument/2006/math">
                    <m:oMathParaPr>
                      <m:jc m:val="centerGroup"/>
                    </m:oMathParaPr>
                    <m:oMath xmlns:m="http://schemas.openxmlformats.org/officeDocument/2006/math">
                      <m:r>
                        <m:rPr>
                          <m:nor/>
                        </m:rPr>
                        <a:rPr lang="en-US" sz="2000" b="1" smtClean="0">
                          <a:latin typeface="+mj-lt"/>
                        </a:rPr>
                        <m:t>Electrical</m:t>
                      </m:r>
                      <m:r>
                        <m:rPr>
                          <m:nor/>
                        </m:rPr>
                        <a:rPr lang="en-US" sz="2000" b="1" smtClean="0">
                          <a:latin typeface="+mj-lt"/>
                        </a:rPr>
                        <m:t> </m:t>
                      </m:r>
                      <m:r>
                        <m:rPr>
                          <m:nor/>
                        </m:rPr>
                        <a:rPr lang="en-US" sz="2000" b="1" smtClean="0">
                          <a:latin typeface="+mj-lt"/>
                        </a:rPr>
                        <m:t>Dynamics</m:t>
                      </m:r>
                    </m:oMath>
                  </m:oMathPara>
                </a14:m>
                <a:endParaRPr lang="en-US" sz="2000" b="1" dirty="0">
                  <a:latin typeface="+mj-lt"/>
                </a:endParaRPr>
              </a:p>
              <a:p>
                <a:pPr marL="12700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f>
                        <m:fPr>
                          <m:ctrlPr>
                            <a:rPr lang="ar-AE" sz="2000" i="1">
                              <a:latin typeface="Cambria Math" panose="02040503050406030204" pitchFamily="18" charset="0"/>
                            </a:rPr>
                          </m:ctrlPr>
                        </m:fPr>
                        <m:num>
                          <m:r>
                            <a:rPr lang="ar-AE" sz="2000" i="1">
                              <a:latin typeface="Cambria Math" panose="02040503050406030204" pitchFamily="18" charset="0"/>
                            </a:rPr>
                            <m:t>𝑑𝑖</m:t>
                          </m:r>
                        </m:num>
                        <m:den>
                          <m:r>
                            <a:rPr lang="ar-AE" sz="2000" i="1">
                              <a:latin typeface="Cambria Math" panose="02040503050406030204" pitchFamily="18" charset="0"/>
                            </a:rPr>
                            <m:t>𝑑𝑡</m:t>
                          </m:r>
                        </m:den>
                      </m:f>
                      <m:r>
                        <a:rPr lang="ar-AE" sz="2000">
                          <a:latin typeface="Cambria Math" panose="02040503050406030204" pitchFamily="18" charset="0"/>
                        </a:rPr>
                        <m:t>+</m:t>
                      </m:r>
                      <m:r>
                        <a:rPr lang="ar-AE" sz="2000" i="1">
                          <a:latin typeface="Cambria Math" panose="02040503050406030204" pitchFamily="18" charset="0"/>
                        </a:rPr>
                        <m:t>𝑅𝑖</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𝐾</m:t>
                          </m:r>
                        </m:e>
                        <m:sub>
                          <m:r>
                            <a:rPr lang="ar-AE" sz="2000" i="1">
                              <a:latin typeface="Cambria Math" panose="02040503050406030204" pitchFamily="18" charset="0"/>
                            </a:rPr>
                            <m:t>𝑒</m:t>
                          </m:r>
                        </m:sub>
                      </m:sSub>
                      <m:r>
                        <a:rPr lang="ar-AE" sz="2000" i="1">
                          <a:latin typeface="Cambria Math" panose="02040503050406030204" pitchFamily="18" charset="0"/>
                        </a:rPr>
                        <m:t>𝜔</m:t>
                      </m:r>
                      <m:r>
                        <a:rPr lang="ar-AE" sz="2000">
                          <a:latin typeface="Cambria Math" panose="02040503050406030204" pitchFamily="18" charset="0"/>
                        </a:rPr>
                        <m:t>=</m:t>
                      </m:r>
                      <m:r>
                        <a:rPr lang="ar-AE" sz="2000" i="1">
                          <a:latin typeface="Cambria Math" panose="02040503050406030204" pitchFamily="18" charset="0"/>
                        </a:rPr>
                        <m:t>𝑉</m:t>
                      </m:r>
                    </m:oMath>
                  </m:oMathPara>
                </a14:m>
                <a:endParaRPr lang="en-US" sz="2000" dirty="0">
                  <a:latin typeface="+mj-lt"/>
                </a:endParaRPr>
              </a:p>
            </p:txBody>
          </p:sp>
        </mc:Choice>
        <mc:Fallback xmlns="">
          <p:sp>
            <p:nvSpPr>
              <p:cNvPr id="4" name="Text Placeholder 3">
                <a:extLst>
                  <a:ext uri="{FF2B5EF4-FFF2-40B4-BE49-F238E27FC236}">
                    <a16:creationId xmlns:a16="http://schemas.microsoft.com/office/drawing/2014/main" id="{3CCDEA78-FBAE-C539-5A22-6879A1098FF0}"/>
                  </a:ext>
                </a:extLst>
              </p:cNvPr>
              <p:cNvSpPr>
                <a:spLocks noGrp="1" noRot="1" noChangeAspect="1" noMove="1" noResize="1" noEditPoints="1" noAdjustHandles="1" noChangeArrowheads="1" noChangeShapeType="1" noTextEdit="1"/>
              </p:cNvSpPr>
              <p:nvPr>
                <p:ph type="body" idx="2"/>
              </p:nvPr>
            </p:nvSpPr>
            <p:spPr>
              <a:xfrm>
                <a:off x="616066" y="2175458"/>
                <a:ext cx="3906274" cy="1113842"/>
              </a:xfrm>
              <a:blipFill>
                <a:blip r:embed="rId2"/>
                <a:stretch>
                  <a:fillRect/>
                </a:stretch>
              </a:blipFill>
              <a:ln w="19050">
                <a:solidFill>
                  <a:schemeClr val="bg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6">
                <a:extLst>
                  <a:ext uri="{FF2B5EF4-FFF2-40B4-BE49-F238E27FC236}">
                    <a16:creationId xmlns:a16="http://schemas.microsoft.com/office/drawing/2014/main" id="{7C033B8E-2C3E-9540-A4C4-5DED84DBFA79}"/>
                  </a:ext>
                </a:extLst>
              </p:cNvPr>
              <p:cNvSpPr>
                <a:spLocks noChangeArrowheads="1"/>
              </p:cNvSpPr>
              <p:nvPr/>
            </p:nvSpPr>
            <p:spPr bwMode="auto">
              <a:xfrm>
                <a:off x="616066" y="3392289"/>
                <a:ext cx="7759202" cy="14311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mj-lt"/>
                  </a:rPr>
                  <a:t>Variables:</a:t>
                </a:r>
                <a:endParaRPr kumimoji="0" lang="en-US" altLang="en-US" sz="18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r>
                      <a:rPr kumimoji="0" lang="en-US" altLang="en-US" sz="1800" b="0" i="1" u="none" strike="noStrike" cap="none" normalizeH="0" baseline="0" dirty="0" smtClean="0">
                        <a:ln>
                          <a:noFill/>
                        </a:ln>
                        <a:solidFill>
                          <a:schemeClr val="bg1"/>
                        </a:solidFill>
                        <a:effectLst/>
                        <a:latin typeface="Cambria Math" panose="02040503050406030204" pitchFamily="18" charset="0"/>
                      </a:rPr>
                      <m:t>𝑖</m:t>
                    </m:r>
                  </m:oMath>
                </a14:m>
                <a:r>
                  <a:rPr kumimoji="0" lang="en-US" altLang="en-US" sz="1800" b="0" i="0" u="none" strike="noStrike" cap="none" normalizeH="0" baseline="0" dirty="0">
                    <a:ln>
                      <a:noFill/>
                    </a:ln>
                    <a:solidFill>
                      <a:schemeClr val="bg1"/>
                    </a:solidFill>
                    <a:effectLst/>
                    <a:latin typeface="+mj-lt"/>
                  </a:rPr>
                  <a:t>: Current (A)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r>
                      <a:rPr kumimoji="0" lang="en-US" altLang="en-US" sz="18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800" b="0" i="0" u="none" strike="noStrike" cap="none" normalizeH="0" baseline="0" dirty="0">
                    <a:ln>
                      <a:noFill/>
                    </a:ln>
                    <a:solidFill>
                      <a:schemeClr val="bg1"/>
                    </a:solidFill>
                    <a:effectLst/>
                    <a:latin typeface="+mj-lt"/>
                  </a:rPr>
                  <a:t>: Angular Velocity (rad/s)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r>
                      <a:rPr kumimoji="0" lang="en-US" altLang="en-US" sz="18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𝜏</m:t>
                    </m:r>
                  </m:oMath>
                </a14:m>
                <a:r>
                  <a:rPr kumimoji="0" lang="en-US" altLang="en-US" sz="1800" b="0" i="0" u="none" strike="noStrike" cap="none" normalizeH="0" baseline="-25000" dirty="0">
                    <a:ln>
                      <a:noFill/>
                    </a:ln>
                    <a:solidFill>
                      <a:schemeClr val="bg1"/>
                    </a:solidFill>
                    <a:latin typeface="+mj-lt"/>
                  </a:rPr>
                  <a:t>load</a:t>
                </a:r>
                <a:r>
                  <a:rPr kumimoji="0" lang="en-US" altLang="en-US" sz="1800" b="0" i="0" u="none" strike="noStrike" cap="none" normalizeH="0" baseline="0" dirty="0">
                    <a:ln>
                      <a:noFill/>
                    </a:ln>
                    <a:solidFill>
                      <a:schemeClr val="bg1"/>
                    </a:solidFill>
                    <a:effectLst/>
                    <a:latin typeface="+mj-lt"/>
                  </a:rPr>
                  <a:t>: External Load Torque (Disturbance)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mj-lt"/>
                </a:endParaRPr>
              </a:p>
            </p:txBody>
          </p:sp>
        </mc:Choice>
        <mc:Fallback xmlns="">
          <p:sp>
            <p:nvSpPr>
              <p:cNvPr id="12" name="Rectangle 6">
                <a:extLst>
                  <a:ext uri="{FF2B5EF4-FFF2-40B4-BE49-F238E27FC236}">
                    <a16:creationId xmlns:a16="http://schemas.microsoft.com/office/drawing/2014/main" id="{7C033B8E-2C3E-9540-A4C4-5DED84DBFA79}"/>
                  </a:ext>
                </a:extLst>
              </p:cNvPr>
              <p:cNvSpPr>
                <a:spLocks noRot="1" noChangeAspect="1" noMove="1" noResize="1" noEditPoints="1" noAdjustHandles="1" noChangeArrowheads="1" noChangeShapeType="1" noTextEdit="1"/>
              </p:cNvSpPr>
              <p:nvPr/>
            </p:nvSpPr>
            <p:spPr bwMode="auto">
              <a:xfrm>
                <a:off x="616066" y="3392289"/>
                <a:ext cx="7759202" cy="1431161"/>
              </a:xfrm>
              <a:prstGeom prst="rect">
                <a:avLst/>
              </a:prstGeom>
              <a:blipFill>
                <a:blip r:embed="rId3"/>
                <a:stretch>
                  <a:fillRect l="-628" t="-468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 name="Rectangle 8">
            <a:extLst>
              <a:ext uri="{FF2B5EF4-FFF2-40B4-BE49-F238E27FC236}">
                <a16:creationId xmlns:a16="http://schemas.microsoft.com/office/drawing/2014/main" id="{182EF6EE-10AD-1EB5-66B4-02FF58567E3D}"/>
              </a:ext>
            </a:extLst>
          </p:cNvPr>
          <p:cNvSpPr>
            <a:spLocks noChangeArrowheads="1"/>
          </p:cNvSpPr>
          <p:nvPr/>
        </p:nvSpPr>
        <p:spPr bwMode="auto">
          <a:xfrm>
            <a:off x="380624" y="817424"/>
            <a:ext cx="848207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mj-lt"/>
              </a:rPr>
              <a:t>The system dynamics are governed by two coupled physics domains: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9602CA-BDC4-C7C0-5364-1D48EB6D9629}"/>
                  </a:ext>
                </a:extLst>
              </p:cNvPr>
              <p:cNvSpPr txBox="1"/>
              <p:nvPr/>
            </p:nvSpPr>
            <p:spPr>
              <a:xfrm>
                <a:off x="5009768" y="2175457"/>
                <a:ext cx="3518166" cy="984437"/>
              </a:xfrm>
              <a:prstGeom prst="rect">
                <a:avLst/>
              </a:prstGeom>
              <a:noFill/>
              <a:ln w="19050">
                <a:solidFill>
                  <a:schemeClr val="bg1">
                    <a:lumMod val="95000"/>
                  </a:schemeClr>
                </a:solidFill>
              </a:ln>
            </p:spPr>
            <p:txBody>
              <a:bodyPr wrap="square">
                <a:spAutoFit/>
              </a:bodyPr>
              <a:lstStyle/>
              <a:p>
                <a:pPr marL="127000" indent="0">
                  <a:buNone/>
                </a:pPr>
                <a14:m>
                  <m:oMathPara xmlns:m="http://schemas.openxmlformats.org/officeDocument/2006/math">
                    <m:oMathParaPr>
                      <m:jc m:val="centerGroup"/>
                    </m:oMathParaPr>
                    <m:oMath xmlns:m="http://schemas.openxmlformats.org/officeDocument/2006/math">
                      <m:r>
                        <m:rPr>
                          <m:nor/>
                        </m:rPr>
                        <a:rPr lang="en-US" sz="2000" b="1" smtClean="0">
                          <a:solidFill>
                            <a:schemeClr val="bg1"/>
                          </a:solidFill>
                          <a:latin typeface="+mj-lt"/>
                        </a:rPr>
                        <m:t> </m:t>
                      </m:r>
                      <m:r>
                        <m:rPr>
                          <m:nor/>
                        </m:rPr>
                        <a:rPr lang="en-US" sz="2000" b="1" smtClean="0">
                          <a:solidFill>
                            <a:schemeClr val="bg1"/>
                          </a:solidFill>
                          <a:latin typeface="+mj-lt"/>
                        </a:rPr>
                        <m:t>Mechanical</m:t>
                      </m:r>
                      <m:r>
                        <m:rPr>
                          <m:nor/>
                        </m:rPr>
                        <a:rPr lang="en-US" sz="2000" b="1" smtClean="0">
                          <a:solidFill>
                            <a:schemeClr val="bg1"/>
                          </a:solidFill>
                          <a:latin typeface="+mj-lt"/>
                        </a:rPr>
                        <m:t> </m:t>
                      </m:r>
                      <m:r>
                        <m:rPr>
                          <m:nor/>
                        </m:rPr>
                        <a:rPr lang="en-US" sz="2000" b="1" smtClean="0">
                          <a:solidFill>
                            <a:schemeClr val="bg1"/>
                          </a:solidFill>
                          <a:latin typeface="+mj-lt"/>
                        </a:rPr>
                        <m:t>Dynamics</m:t>
                      </m:r>
                    </m:oMath>
                  </m:oMathPara>
                </a14:m>
                <a:endParaRPr lang="en-US" sz="2000" b="1" dirty="0">
                  <a:solidFill>
                    <a:schemeClr val="bg1"/>
                  </a:solidFill>
                  <a:latin typeface="+mj-lt"/>
                </a:endParaRPr>
              </a:p>
              <a:p>
                <a:pPr marL="127000" indent="0">
                  <a:buNone/>
                </a:pPr>
                <a14:m>
                  <m:oMathPara xmlns:m="http://schemas.openxmlformats.org/officeDocument/2006/math">
                    <m:oMathParaPr>
                      <m:jc m:val="centerGroup"/>
                    </m:oMathParaPr>
                    <m:oMath xmlns:m="http://schemas.openxmlformats.org/officeDocument/2006/math">
                      <m:r>
                        <a:rPr lang="en-US" sz="2000" i="1">
                          <a:solidFill>
                            <a:schemeClr val="bg1"/>
                          </a:solidFill>
                          <a:latin typeface="Cambria Math" panose="02040503050406030204" pitchFamily="18" charset="0"/>
                        </a:rPr>
                        <m:t>𝐽</m:t>
                      </m:r>
                      <m:f>
                        <m:fPr>
                          <m:ctrlPr>
                            <a:rPr lang="ar-AE" sz="2000" i="1">
                              <a:solidFill>
                                <a:schemeClr val="bg1"/>
                              </a:solidFill>
                              <a:latin typeface="Cambria Math" panose="02040503050406030204" pitchFamily="18" charset="0"/>
                            </a:rPr>
                          </m:ctrlPr>
                        </m:fPr>
                        <m:num>
                          <m:r>
                            <a:rPr lang="ar-AE" sz="2000" i="1">
                              <a:solidFill>
                                <a:schemeClr val="bg1"/>
                              </a:solidFill>
                              <a:latin typeface="Cambria Math" panose="02040503050406030204" pitchFamily="18" charset="0"/>
                            </a:rPr>
                            <m:t>𝑑</m:t>
                          </m:r>
                          <m:r>
                            <a:rPr lang="ar-AE" sz="2000" i="1">
                              <a:solidFill>
                                <a:schemeClr val="bg1"/>
                              </a:solidFill>
                              <a:latin typeface="Cambria Math" panose="02040503050406030204" pitchFamily="18" charset="0"/>
                            </a:rPr>
                            <m:t>𝜔</m:t>
                          </m:r>
                        </m:num>
                        <m:den>
                          <m:r>
                            <a:rPr lang="ar-AE" sz="2000" i="1">
                              <a:solidFill>
                                <a:schemeClr val="bg1"/>
                              </a:solidFill>
                              <a:latin typeface="Cambria Math" panose="02040503050406030204" pitchFamily="18" charset="0"/>
                            </a:rPr>
                            <m:t>𝑑𝑡</m:t>
                          </m:r>
                        </m:den>
                      </m:f>
                      <m:r>
                        <a:rPr lang="ar-AE" sz="2000">
                          <a:solidFill>
                            <a:schemeClr val="bg1"/>
                          </a:solidFill>
                          <a:latin typeface="Cambria Math" panose="02040503050406030204" pitchFamily="18" charset="0"/>
                        </a:rPr>
                        <m:t>+</m:t>
                      </m:r>
                      <m:r>
                        <a:rPr lang="ar-AE" sz="2000" i="1">
                          <a:solidFill>
                            <a:schemeClr val="bg1"/>
                          </a:solidFill>
                          <a:latin typeface="Cambria Math" panose="02040503050406030204" pitchFamily="18" charset="0"/>
                        </a:rPr>
                        <m:t>𝐵</m:t>
                      </m:r>
                      <m:r>
                        <a:rPr lang="ar-AE" sz="2000" i="1">
                          <a:solidFill>
                            <a:schemeClr val="bg1"/>
                          </a:solidFill>
                          <a:latin typeface="Cambria Math" panose="02040503050406030204" pitchFamily="18" charset="0"/>
                        </a:rPr>
                        <m:t>𝜔</m:t>
                      </m:r>
                      <m:r>
                        <a:rPr lang="ar-AE" sz="2000">
                          <a:solidFill>
                            <a:schemeClr val="bg1"/>
                          </a:solidFill>
                          <a:latin typeface="Cambria Math" panose="02040503050406030204" pitchFamily="18" charset="0"/>
                        </a:rPr>
                        <m:t>=</m:t>
                      </m:r>
                      <m:sSub>
                        <m:sSubPr>
                          <m:ctrlPr>
                            <a:rPr lang="ar-AE" sz="2000" i="1">
                              <a:solidFill>
                                <a:schemeClr val="bg1"/>
                              </a:solidFill>
                              <a:latin typeface="Cambria Math" panose="02040503050406030204" pitchFamily="18" charset="0"/>
                            </a:rPr>
                          </m:ctrlPr>
                        </m:sSubPr>
                        <m:e>
                          <m:r>
                            <a:rPr lang="ar-AE" sz="2000" i="1">
                              <a:solidFill>
                                <a:schemeClr val="bg1"/>
                              </a:solidFill>
                              <a:latin typeface="Cambria Math" panose="02040503050406030204" pitchFamily="18" charset="0"/>
                            </a:rPr>
                            <m:t>𝐾</m:t>
                          </m:r>
                        </m:e>
                        <m:sub>
                          <m:r>
                            <a:rPr lang="ar-AE" sz="2000" i="1">
                              <a:solidFill>
                                <a:schemeClr val="bg1"/>
                              </a:solidFill>
                              <a:latin typeface="Cambria Math" panose="02040503050406030204" pitchFamily="18" charset="0"/>
                            </a:rPr>
                            <m:t>𝑡</m:t>
                          </m:r>
                        </m:sub>
                      </m:sSub>
                      <m:r>
                        <a:rPr lang="ar-AE" sz="2000" i="1">
                          <a:solidFill>
                            <a:schemeClr val="bg1"/>
                          </a:solidFill>
                          <a:latin typeface="Cambria Math" panose="02040503050406030204" pitchFamily="18" charset="0"/>
                        </a:rPr>
                        <m:t>𝑖</m:t>
                      </m:r>
                      <m:r>
                        <a:rPr lang="ar-AE" sz="2000">
                          <a:solidFill>
                            <a:schemeClr val="bg1"/>
                          </a:solidFill>
                          <a:latin typeface="Cambria Math" panose="02040503050406030204" pitchFamily="18" charset="0"/>
                        </a:rPr>
                        <m:t>−</m:t>
                      </m:r>
                      <m:sSub>
                        <m:sSubPr>
                          <m:ctrlPr>
                            <a:rPr lang="ar-AE" sz="2000" i="1">
                              <a:solidFill>
                                <a:schemeClr val="bg1"/>
                              </a:solidFill>
                              <a:latin typeface="Cambria Math" panose="02040503050406030204" pitchFamily="18" charset="0"/>
                            </a:rPr>
                          </m:ctrlPr>
                        </m:sSubPr>
                        <m:e>
                          <m:r>
                            <a:rPr lang="ar-AE" sz="2000" i="1">
                              <a:solidFill>
                                <a:schemeClr val="bg1"/>
                              </a:solidFill>
                              <a:latin typeface="Cambria Math" panose="02040503050406030204" pitchFamily="18" charset="0"/>
                            </a:rPr>
                            <m:t>𝜏</m:t>
                          </m:r>
                        </m:e>
                        <m:sub>
                          <m:r>
                            <a:rPr lang="ar-AE" sz="2000" i="1">
                              <a:solidFill>
                                <a:schemeClr val="bg1"/>
                              </a:solidFill>
                              <a:latin typeface="Cambria Math" panose="02040503050406030204" pitchFamily="18" charset="0"/>
                            </a:rPr>
                            <m:t>𝑑</m:t>
                          </m:r>
                        </m:sub>
                      </m:sSub>
                    </m:oMath>
                  </m:oMathPara>
                </a14:m>
                <a:endParaRPr lang="ar-AE" sz="2000" dirty="0">
                  <a:solidFill>
                    <a:schemeClr val="bg1"/>
                  </a:solidFill>
                  <a:latin typeface="+mj-lt"/>
                </a:endParaRPr>
              </a:p>
            </p:txBody>
          </p:sp>
        </mc:Choice>
        <mc:Fallback xmlns="">
          <p:sp>
            <p:nvSpPr>
              <p:cNvPr id="18" name="TextBox 17">
                <a:extLst>
                  <a:ext uri="{FF2B5EF4-FFF2-40B4-BE49-F238E27FC236}">
                    <a16:creationId xmlns:a16="http://schemas.microsoft.com/office/drawing/2014/main" id="{569602CA-BDC4-C7C0-5364-1D48EB6D9629}"/>
                  </a:ext>
                </a:extLst>
              </p:cNvPr>
              <p:cNvSpPr txBox="1">
                <a:spLocks noRot="1" noChangeAspect="1" noMove="1" noResize="1" noEditPoints="1" noAdjustHandles="1" noChangeArrowheads="1" noChangeShapeType="1" noTextEdit="1"/>
              </p:cNvSpPr>
              <p:nvPr/>
            </p:nvSpPr>
            <p:spPr>
              <a:xfrm>
                <a:off x="5009768" y="2175457"/>
                <a:ext cx="3518166" cy="984437"/>
              </a:xfrm>
              <a:prstGeom prst="rect">
                <a:avLst/>
              </a:prstGeom>
              <a:blipFill>
                <a:blip r:embed="rId4"/>
                <a:stretch>
                  <a:fillRect/>
                </a:stretch>
              </a:blipFill>
              <a:ln w="19050">
                <a:solidFill>
                  <a:schemeClr val="bg1">
                    <a:lumMod val="95000"/>
                  </a:schemeClr>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487F6A1A-CD89-C41F-B357-D0DAB46BE7DA}"/>
              </a:ext>
            </a:extLst>
          </p:cNvPr>
          <p:cNvSpPr txBox="1"/>
          <p:nvPr/>
        </p:nvSpPr>
        <p:spPr>
          <a:xfrm>
            <a:off x="420625" y="1140589"/>
            <a:ext cx="4151375" cy="95410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mj-lt"/>
              </a:rPr>
              <a:t>Electrical Subsystem:</a:t>
            </a:r>
            <a:r>
              <a:rPr kumimoji="0" lang="en-US" altLang="en-US" sz="1400" b="0" i="0" u="none" strike="noStrike" cap="none" normalizeH="0" baseline="0" dirty="0">
                <a:ln>
                  <a:noFill/>
                </a:ln>
                <a:solidFill>
                  <a:schemeClr val="bg1"/>
                </a:solidFill>
                <a:effectLst/>
                <a:latin typeface="+mj-lt"/>
              </a:rPr>
              <a:t> Defined by the armature resistance (R) and inductance (L). This determines how fast the current (</a:t>
            </a:r>
            <a:r>
              <a:rPr kumimoji="0" lang="en-US" altLang="en-US" sz="1400" b="0" i="0" u="none" strike="noStrike" cap="none" normalizeH="0" baseline="0" dirty="0" err="1">
                <a:ln>
                  <a:noFill/>
                </a:ln>
                <a:solidFill>
                  <a:schemeClr val="bg1"/>
                </a:solidFill>
                <a:effectLst/>
                <a:latin typeface="+mj-lt"/>
              </a:rPr>
              <a:t>i</a:t>
            </a:r>
            <a:r>
              <a:rPr kumimoji="0" lang="en-US" altLang="en-US" sz="1400" b="0" i="0" u="none" strike="noStrike" cap="none" normalizeH="0" baseline="0" dirty="0">
                <a:ln>
                  <a:noFill/>
                </a:ln>
                <a:solidFill>
                  <a:schemeClr val="bg1"/>
                </a:solidFill>
                <a:effectLst/>
                <a:latin typeface="+mj-lt"/>
              </a:rPr>
              <a:t>) responds to Voltage inputs.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F08116F-AC14-6768-3345-A69D0D2D80F8}"/>
                  </a:ext>
                </a:extLst>
              </p:cNvPr>
              <p:cNvSpPr txBox="1"/>
              <p:nvPr/>
            </p:nvSpPr>
            <p:spPr>
              <a:xfrm>
                <a:off x="4621661" y="1140589"/>
                <a:ext cx="4141715" cy="73866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mj-lt"/>
                  </a:rPr>
                  <a:t>Mechanical Subsystem:</a:t>
                </a:r>
                <a:r>
                  <a:rPr kumimoji="0" lang="en-US" altLang="en-US" sz="1400" b="0" i="0" u="none" strike="noStrike" cap="none" normalizeH="0" baseline="0" dirty="0">
                    <a:ln>
                      <a:noFill/>
                    </a:ln>
                    <a:solidFill>
                      <a:schemeClr val="bg1"/>
                    </a:solidFill>
                    <a:effectLst/>
                    <a:latin typeface="+mj-lt"/>
                  </a:rPr>
                  <a:t> Defined by the rotor inertia (J) and viscous friction (B). This determines how the motor speed (</a:t>
                </a:r>
                <a14:m>
                  <m:oMath xmlns:m="http://schemas.openxmlformats.org/officeDocument/2006/math">
                    <m:r>
                      <a:rPr kumimoji="0" lang="en-US" altLang="en-US" sz="14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400" b="0" i="0" u="none" strike="noStrike" cap="none" normalizeH="0" baseline="0" dirty="0">
                    <a:ln>
                      <a:noFill/>
                    </a:ln>
                    <a:solidFill>
                      <a:schemeClr val="bg1"/>
                    </a:solidFill>
                    <a:effectLst/>
                    <a:latin typeface="+mj-lt"/>
                  </a:rPr>
                  <a:t>) responds to torque.</a:t>
                </a:r>
              </a:p>
            </p:txBody>
          </p:sp>
        </mc:Choice>
        <mc:Fallback xmlns="">
          <p:sp>
            <p:nvSpPr>
              <p:cNvPr id="22" name="TextBox 21">
                <a:extLst>
                  <a:ext uri="{FF2B5EF4-FFF2-40B4-BE49-F238E27FC236}">
                    <a16:creationId xmlns:a16="http://schemas.microsoft.com/office/drawing/2014/main" id="{AF08116F-AC14-6768-3345-A69D0D2D80F8}"/>
                  </a:ext>
                </a:extLst>
              </p:cNvPr>
              <p:cNvSpPr txBox="1">
                <a:spLocks noRot="1" noChangeAspect="1" noMove="1" noResize="1" noEditPoints="1" noAdjustHandles="1" noChangeArrowheads="1" noChangeShapeType="1" noTextEdit="1"/>
              </p:cNvSpPr>
              <p:nvPr/>
            </p:nvSpPr>
            <p:spPr>
              <a:xfrm>
                <a:off x="4621661" y="1140589"/>
                <a:ext cx="4141715" cy="738664"/>
              </a:xfrm>
              <a:prstGeom prst="rect">
                <a:avLst/>
              </a:prstGeom>
              <a:blipFill>
                <a:blip r:embed="rId5"/>
                <a:stretch>
                  <a:fillRect l="-441" t="-1653" r="-1029" b="-8264"/>
                </a:stretch>
              </a:blipFill>
            </p:spPr>
            <p:txBody>
              <a:bodyPr/>
              <a:lstStyle/>
              <a:p>
                <a:r>
                  <a:rPr lang="en-US">
                    <a:noFill/>
                  </a:rPr>
                  <a:t> </a:t>
                </a:r>
              </a:p>
            </p:txBody>
          </p:sp>
        </mc:Fallback>
      </mc:AlternateContent>
    </p:spTree>
    <p:extLst>
      <p:ext uri="{BB962C8B-B14F-4D97-AF65-F5344CB8AC3E}">
        <p14:creationId xmlns:p14="http://schemas.microsoft.com/office/powerpoint/2010/main" val="264384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E2DA-E8BE-9829-E6BB-421631455982}"/>
              </a:ext>
            </a:extLst>
          </p:cNvPr>
          <p:cNvSpPr>
            <a:spLocks noGrp="1"/>
          </p:cNvSpPr>
          <p:nvPr>
            <p:ph type="title"/>
          </p:nvPr>
        </p:nvSpPr>
        <p:spPr/>
        <p:txBody>
          <a:bodyPr/>
          <a:lstStyle/>
          <a:p>
            <a:r>
              <a:rPr lang="en-US" dirty="0"/>
              <a:t>State-Space Representation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0082B17-635F-2E03-B46F-237D5E35B1AD}"/>
                  </a:ext>
                </a:extLst>
              </p:cNvPr>
              <p:cNvSpPr>
                <a:spLocks noGrp="1"/>
              </p:cNvSpPr>
              <p:nvPr>
                <p:ph type="body" idx="2"/>
              </p:nvPr>
            </p:nvSpPr>
            <p:spPr>
              <a:xfrm>
                <a:off x="14917" y="805115"/>
                <a:ext cx="5893815" cy="3864445"/>
              </a:xfrm>
            </p:spPr>
            <p:txBody>
              <a:bodyPr>
                <a:normAutofit fontScale="85000" lnSpcReduction="10000"/>
              </a:bodyPr>
              <a:lstStyle/>
              <a:p>
                <a:pPr marL="127000" indent="0">
                  <a:buNone/>
                </a:pPr>
                <a:endParaRPr lang="en-US" dirty="0"/>
              </a:p>
              <a:p>
                <a:pPr marL="1270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1"/>
                                    <m:mcJc m:val="center"/>
                                  </m:mcPr>
                                </m:mc>
                              </m:mcs>
                              <m:ctrlPr>
                                <a:rPr lang="ar-AE" i="1">
                                  <a:latin typeface="Cambria Math" panose="02040503050406030204" pitchFamily="18" charset="0"/>
                                </a:rPr>
                              </m:ctrlPr>
                            </m:mPr>
                            <m:mr>
                              <m:e>
                                <m:r>
                                  <a:rPr lang="ar-AE" i="1">
                                    <a:latin typeface="Cambria Math" panose="02040503050406030204" pitchFamily="18" charset="0"/>
                                  </a:rPr>
                                  <m:t>𝑖</m:t>
                                </m:r>
                              </m:e>
                            </m:mr>
                            <m:mr>
                              <m:e>
                                <m:r>
                                  <a:rPr lang="ar-AE" i="1">
                                    <a:latin typeface="Cambria Math" panose="02040503050406030204" pitchFamily="18" charset="0"/>
                                  </a:rPr>
                                  <m:t>𝜔</m:t>
                                </m:r>
                              </m:e>
                            </m:mr>
                          </m:m>
                        </m:e>
                      </m:d>
                      <m:r>
                        <a:rPr lang="ar-AE">
                          <a:latin typeface="Cambria Math" panose="02040503050406030204" pitchFamily="18" charset="0"/>
                        </a:rPr>
                        <m:t>, </m:t>
                      </m:r>
                      <m:r>
                        <a:rPr lang="ar-AE" i="1">
                          <a:latin typeface="Cambria Math" panose="02040503050406030204" pitchFamily="18" charset="0"/>
                        </a:rPr>
                        <m:t>𝑢</m:t>
                      </m:r>
                      <m:r>
                        <a:rPr lang="ar-AE">
                          <a:latin typeface="Cambria Math" panose="02040503050406030204" pitchFamily="18" charset="0"/>
                        </a:rPr>
                        <m:t>=</m:t>
                      </m:r>
                      <m:r>
                        <a:rPr lang="ar-AE" i="1">
                          <a:latin typeface="Cambria Math" panose="02040503050406030204" pitchFamily="18" charset="0"/>
                        </a:rPr>
                        <m:t>𝑉</m:t>
                      </m:r>
                      <m:r>
                        <a:rPr lang="ar-AE">
                          <a:latin typeface="Cambria Math" panose="02040503050406030204" pitchFamily="18" charset="0"/>
                        </a:rPr>
                        <m:t>, </m:t>
                      </m:r>
                      <m:r>
                        <a:rPr lang="ar-AE" i="1">
                          <a:latin typeface="Cambria Math" panose="02040503050406030204" pitchFamily="18" charset="0"/>
                        </a:rPr>
                        <m:t>𝑦</m:t>
                      </m:r>
                      <m:r>
                        <a:rPr lang="ar-AE">
                          <a:latin typeface="Cambria Math" panose="02040503050406030204" pitchFamily="18" charset="0"/>
                        </a:rPr>
                        <m:t>=</m:t>
                      </m:r>
                      <m:r>
                        <a:rPr lang="ar-AE" i="1">
                          <a:latin typeface="Cambria Math" panose="02040503050406030204" pitchFamily="18" charset="0"/>
                        </a:rPr>
                        <m:t>𝑄</m:t>
                      </m:r>
                    </m:oMath>
                  </m:oMathPara>
                </a14:m>
                <a:endParaRPr lang="ar-AE" dirty="0"/>
              </a:p>
              <a:p>
                <a:pPr marL="127000" indent="0">
                  <a:buNone/>
                </a:pPr>
                <a14:m>
                  <m:oMathPara xmlns:m="http://schemas.openxmlformats.org/officeDocument/2006/math">
                    <m:oMathParaPr>
                      <m:jc m:val="centerGroup"/>
                    </m:oMathParaPr>
                    <m:oMath xmlns:m="http://schemas.openxmlformats.org/officeDocument/2006/math">
                      <m:r>
                        <a:rPr lang="ar-AE" i="1">
                          <a:latin typeface="Cambria Math" panose="02040503050406030204" pitchFamily="18" charset="0"/>
                        </a:rPr>
                        <m:t>𝐴</m:t>
                      </m:r>
                      <m:r>
                        <a:rPr lang="ar-AE">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2"/>
                                    <m:mcJc m:val="center"/>
                                  </m:mcPr>
                                </m:mc>
                              </m:mcs>
                              <m:ctrlPr>
                                <a:rPr lang="ar-AE" i="1">
                                  <a:latin typeface="Cambria Math" panose="02040503050406030204" pitchFamily="18" charset="0"/>
                                </a:rPr>
                              </m:ctrlPr>
                            </m:mPr>
                            <m:mr>
                              <m:e>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𝑅</m:t>
                                    </m:r>
                                  </m:num>
                                  <m:den>
                                    <m:r>
                                      <a:rPr lang="ar-AE" i="1">
                                        <a:latin typeface="Cambria Math" panose="02040503050406030204" pitchFamily="18" charset="0"/>
                                      </a:rPr>
                                      <m:t>𝐿</m:t>
                                    </m:r>
                                  </m:den>
                                </m:f>
                              </m:e>
                              <m:e>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i="1">
                                            <a:latin typeface="Cambria Math" panose="02040503050406030204" pitchFamily="18" charset="0"/>
                                          </a:rPr>
                                          <m:t>𝐾</m:t>
                                        </m:r>
                                      </m:e>
                                      <m:sub>
                                        <m:r>
                                          <a:rPr lang="ar-AE" i="1">
                                            <a:latin typeface="Cambria Math" panose="02040503050406030204" pitchFamily="18" charset="0"/>
                                          </a:rPr>
                                          <m:t>𝑒</m:t>
                                        </m:r>
                                      </m:sub>
                                    </m:sSub>
                                  </m:num>
                                  <m:den>
                                    <m:r>
                                      <a:rPr lang="ar-AE" i="1">
                                        <a:latin typeface="Cambria Math" panose="02040503050406030204" pitchFamily="18" charset="0"/>
                                      </a:rPr>
                                      <m:t>𝐿</m:t>
                                    </m:r>
                                  </m:den>
                                </m:f>
                              </m:e>
                            </m:mr>
                            <m:m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i="1">
                                            <a:latin typeface="Cambria Math" panose="02040503050406030204" pitchFamily="18" charset="0"/>
                                          </a:rPr>
                                          <m:t>𝐾</m:t>
                                        </m:r>
                                      </m:e>
                                      <m:sub>
                                        <m:r>
                                          <a:rPr lang="ar-AE" i="1">
                                            <a:latin typeface="Cambria Math" panose="02040503050406030204" pitchFamily="18" charset="0"/>
                                          </a:rPr>
                                          <m:t>𝑡</m:t>
                                        </m:r>
                                      </m:sub>
                                    </m:sSub>
                                  </m:num>
                                  <m:den>
                                    <m:r>
                                      <a:rPr lang="ar-AE" i="1">
                                        <a:latin typeface="Cambria Math" panose="02040503050406030204" pitchFamily="18" charset="0"/>
                                      </a:rPr>
                                      <m:t>𝐽</m:t>
                                    </m:r>
                                  </m:den>
                                </m:f>
                              </m:e>
                              <m:e>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𝐵</m:t>
                                    </m:r>
                                  </m:num>
                                  <m:den>
                                    <m:r>
                                      <a:rPr lang="ar-AE" i="1">
                                        <a:latin typeface="Cambria Math" panose="02040503050406030204" pitchFamily="18" charset="0"/>
                                      </a:rPr>
                                      <m:t>𝐽</m:t>
                                    </m:r>
                                  </m:den>
                                </m:f>
                              </m:e>
                            </m:mr>
                          </m:m>
                        </m:e>
                      </m:d>
                      <m:r>
                        <a:rPr lang="ar-AE">
                          <a:latin typeface="Cambria Math" panose="02040503050406030204" pitchFamily="18" charset="0"/>
                        </a:rPr>
                        <m:t>, </m:t>
                      </m:r>
                      <m:r>
                        <a:rPr lang="ar-AE" i="1">
                          <a:latin typeface="Cambria Math" panose="02040503050406030204" pitchFamily="18" charset="0"/>
                        </a:rPr>
                        <m:t>𝐵</m:t>
                      </m:r>
                      <m:r>
                        <a:rPr lang="ar-AE">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1"/>
                                    <m:mcJc m:val="center"/>
                                  </m:mcPr>
                                </m:mc>
                              </m:mcs>
                              <m:ctrlPr>
                                <a:rPr lang="ar-AE" i="1">
                                  <a:latin typeface="Cambria Math" panose="02040503050406030204" pitchFamily="18" charset="0"/>
                                </a:rPr>
                              </m:ctrlPr>
                            </m:mPr>
                            <m:mr>
                              <m:e>
                                <m:f>
                                  <m:fPr>
                                    <m:ctrlPr>
                                      <a:rPr lang="ar-AE" i="1">
                                        <a:latin typeface="Cambria Math" panose="02040503050406030204" pitchFamily="18" charset="0"/>
                                      </a:rPr>
                                    </m:ctrlPr>
                                  </m:fPr>
                                  <m:num>
                                    <m:r>
                                      <a:rPr lang="ar-AE">
                                        <a:latin typeface="Cambria Math" panose="02040503050406030204" pitchFamily="18" charset="0"/>
                                      </a:rPr>
                                      <m:t>1</m:t>
                                    </m:r>
                                  </m:num>
                                  <m:den>
                                    <m:r>
                                      <a:rPr lang="ar-AE" i="1">
                                        <a:latin typeface="Cambria Math" panose="02040503050406030204" pitchFamily="18" charset="0"/>
                                      </a:rPr>
                                      <m:t>𝐿</m:t>
                                    </m:r>
                                  </m:den>
                                </m:f>
                              </m:e>
                            </m:mr>
                            <m:mr>
                              <m:e>
                                <m:r>
                                  <a:rPr lang="ar-AE">
                                    <a:latin typeface="Cambria Math" panose="02040503050406030204" pitchFamily="18" charset="0"/>
                                  </a:rPr>
                                  <m:t>0</m:t>
                                </m:r>
                              </m:e>
                            </m:mr>
                          </m:m>
                        </m:e>
                      </m:d>
                    </m:oMath>
                  </m:oMathPara>
                </a14:m>
                <a:endParaRPr lang="ar-AE" dirty="0"/>
              </a:p>
              <a:p>
                <a:pPr marL="127000" indent="0">
                  <a:buNone/>
                </a:pPr>
                <a:endParaRPr lang="en-US" dirty="0"/>
              </a:p>
              <a:p>
                <a:pPr marL="127000" indent="0">
                  <a:buNone/>
                </a:pPr>
                <a:endParaRPr lang="en-US" dirty="0"/>
              </a:p>
              <a:p>
                <a:pPr marL="1270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a:latin typeface="Cambria Math" panose="02040503050406030204" pitchFamily="18" charset="0"/>
                        </a:rPr>
                        <m:t>=</m:t>
                      </m:r>
                      <m:d>
                        <m:dPr>
                          <m:begChr m:val="["/>
                          <m:endChr m:val="]"/>
                          <m:ctrlPr>
                            <a:rPr lang="ar-AE" i="1">
                              <a:latin typeface="Cambria Math" panose="02040503050406030204" pitchFamily="18" charset="0"/>
                            </a:rPr>
                          </m:ctrlPr>
                        </m:dPr>
                        <m:e>
                          <m:m>
                            <m:mPr>
                              <m:plcHide m:val="on"/>
                              <m:mcs>
                                <m:mc>
                                  <m:mcPr>
                                    <m:count m:val="1"/>
                                    <m:mcJc m:val="center"/>
                                  </m:mcPr>
                                </m:mc>
                              </m:mcs>
                              <m:ctrlPr>
                                <a:rPr lang="ar-AE" i="1">
                                  <a:latin typeface="Cambria Math" panose="02040503050406030204" pitchFamily="18" charset="0"/>
                                </a:rPr>
                              </m:ctrlPr>
                            </m:mPr>
                            <m:mr>
                              <m:e>
                                <m:r>
                                  <a:rPr lang="ar-AE">
                                    <a:latin typeface="Cambria Math" panose="02040503050406030204" pitchFamily="18" charset="0"/>
                                  </a:rPr>
                                  <m:t>0</m:t>
                                </m:r>
                              </m:e>
                            </m:mr>
                            <m:mr>
                              <m:e>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i="1">
                                        <a:latin typeface="Cambria Math" panose="02040503050406030204" pitchFamily="18" charset="0"/>
                                      </a:rPr>
                                      <m:t>𝐽</m:t>
                                    </m:r>
                                  </m:den>
                                </m:f>
                              </m:e>
                            </m:mr>
                          </m:m>
                        </m:e>
                      </m:d>
                    </m:oMath>
                  </m:oMathPara>
                </a14:m>
                <a:endParaRPr lang="en-US" dirty="0"/>
              </a:p>
              <a:p>
                <a:pPr marL="127000" indent="0">
                  <a:buNone/>
                </a:pPr>
                <a:endParaRPr lang="ar-AE" dirty="0"/>
              </a:p>
              <a:p>
                <a:endParaRPr lang="en-US" i="1" dirty="0"/>
              </a:p>
              <a:p>
                <a:pPr marL="127000" indent="0">
                  <a:buNone/>
                </a:pPr>
                <a:endParaRPr lang="en-US" i="1" dirty="0"/>
              </a:p>
              <a:p>
                <a:pPr marL="1270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𝐶𝑥</m:t>
                      </m:r>
                      <m:r>
                        <a:rPr lang="en-US">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𝐾</m:t>
                          </m:r>
                        </m:e>
                        <m:sub>
                          <m:r>
                            <a:rPr lang="ar-AE" i="1">
                              <a:latin typeface="Cambria Math" panose="02040503050406030204" pitchFamily="18" charset="0"/>
                            </a:rPr>
                            <m:t>𝑓𝑙𝑜𝑤</m:t>
                          </m:r>
                        </m:sub>
                      </m:sSub>
                      <m:r>
                        <m:rPr>
                          <m:nor/>
                        </m:rPr>
                        <a:rPr lang="ar-AE" i="1"/>
                        <m:t> </m:t>
                      </m:r>
                      <m:r>
                        <a:rPr lang="ar-AE" i="1">
                          <a:latin typeface="Cambria Math" panose="02040503050406030204" pitchFamily="18" charset="0"/>
                        </a:rPr>
                        <m:t>𝜔</m:t>
                      </m:r>
                    </m:oMath>
                  </m:oMathPara>
                </a14:m>
                <a:endParaRPr lang="ar-AE" dirty="0"/>
              </a:p>
              <a:p>
                <a:endParaRPr lang="en-US" dirty="0"/>
              </a:p>
            </p:txBody>
          </p:sp>
        </mc:Choice>
        <mc:Fallback xmlns="">
          <p:sp>
            <p:nvSpPr>
              <p:cNvPr id="4" name="Text Placeholder 3">
                <a:extLst>
                  <a:ext uri="{FF2B5EF4-FFF2-40B4-BE49-F238E27FC236}">
                    <a16:creationId xmlns:a16="http://schemas.microsoft.com/office/drawing/2014/main" id="{20082B17-635F-2E03-B46F-237D5E35B1AD}"/>
                  </a:ext>
                </a:extLst>
              </p:cNvPr>
              <p:cNvSpPr>
                <a:spLocks noGrp="1" noRot="1" noChangeAspect="1" noMove="1" noResize="1" noEditPoints="1" noAdjustHandles="1" noChangeArrowheads="1" noChangeShapeType="1" noTextEdit="1"/>
              </p:cNvSpPr>
              <p:nvPr>
                <p:ph type="body" idx="2"/>
              </p:nvPr>
            </p:nvSpPr>
            <p:spPr>
              <a:xfrm>
                <a:off x="14917" y="805115"/>
                <a:ext cx="5893815" cy="3864445"/>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027DB0-7C52-7979-BD09-C22C94E2430F}"/>
                  </a:ext>
                </a:extLst>
              </p:cNvPr>
              <p:cNvSpPr txBox="1"/>
              <p:nvPr/>
            </p:nvSpPr>
            <p:spPr>
              <a:xfrm>
                <a:off x="420625" y="2737338"/>
                <a:ext cx="19880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600" b="1" i="0" smtClean="0">
                          <a:solidFill>
                            <a:schemeClr val="bg1"/>
                          </a:solidFill>
                        </a:rPr>
                        <m:t>Disturbance</m:t>
                      </m:r>
                      <m:r>
                        <m:rPr>
                          <m:nor/>
                        </m:rPr>
                        <a:rPr lang="en-US" sz="1600" b="1" i="0" smtClean="0">
                          <a:solidFill>
                            <a:schemeClr val="bg1"/>
                          </a:solidFill>
                        </a:rPr>
                        <m:t> </m:t>
                      </m:r>
                      <m:r>
                        <m:rPr>
                          <m:nor/>
                        </m:rPr>
                        <a:rPr lang="en-US" sz="1600" b="1" i="0" smtClean="0">
                          <a:solidFill>
                            <a:schemeClr val="bg1"/>
                          </a:solidFill>
                        </a:rPr>
                        <m:t>Input</m:t>
                      </m:r>
                      <m:r>
                        <m:rPr>
                          <m:nor/>
                        </m:rPr>
                        <a:rPr lang="en-US" sz="1600" b="1" smtClean="0">
                          <a:solidFill>
                            <a:schemeClr val="bg1"/>
                          </a:solidFill>
                        </a:rPr>
                        <m:t>:</m:t>
                      </m:r>
                    </m:oMath>
                  </m:oMathPara>
                </a14:m>
                <a:endParaRPr lang="en-US" b="1" dirty="0">
                  <a:solidFill>
                    <a:schemeClr val="bg1"/>
                  </a:solidFill>
                </a:endParaRPr>
              </a:p>
            </p:txBody>
          </p:sp>
        </mc:Choice>
        <mc:Fallback xmlns="">
          <p:sp>
            <p:nvSpPr>
              <p:cNvPr id="9" name="TextBox 8">
                <a:extLst>
                  <a:ext uri="{FF2B5EF4-FFF2-40B4-BE49-F238E27FC236}">
                    <a16:creationId xmlns:a16="http://schemas.microsoft.com/office/drawing/2014/main" id="{4F027DB0-7C52-7979-BD09-C22C94E2430F}"/>
                  </a:ext>
                </a:extLst>
              </p:cNvPr>
              <p:cNvSpPr txBox="1">
                <a:spLocks noRot="1" noChangeAspect="1" noMove="1" noResize="1" noEditPoints="1" noAdjustHandles="1" noChangeArrowheads="1" noChangeShapeType="1" noTextEdit="1"/>
              </p:cNvSpPr>
              <p:nvPr/>
            </p:nvSpPr>
            <p:spPr>
              <a:xfrm>
                <a:off x="420625" y="2737338"/>
                <a:ext cx="1988038" cy="338554"/>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2D9932-95C2-9909-66FE-F3DC5FA28C7D}"/>
                  </a:ext>
                </a:extLst>
              </p:cNvPr>
              <p:cNvSpPr txBox="1"/>
              <p:nvPr/>
            </p:nvSpPr>
            <p:spPr>
              <a:xfrm>
                <a:off x="420625" y="4047729"/>
                <a:ext cx="185578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smtClean="0">
                          <a:solidFill>
                            <a:schemeClr val="bg1"/>
                          </a:solidFill>
                        </a:rPr>
                        <m:t>Output</m:t>
                      </m:r>
                      <m:r>
                        <m:rPr>
                          <m:nor/>
                        </m:rPr>
                        <a:rPr lang="en-US" b="1" smtClean="0">
                          <a:solidFill>
                            <a:schemeClr val="bg1"/>
                          </a:solidFill>
                        </a:rPr>
                        <m:t> (</m:t>
                      </m:r>
                      <m:r>
                        <m:rPr>
                          <m:nor/>
                        </m:rPr>
                        <a:rPr lang="en-US" b="1" smtClean="0">
                          <a:solidFill>
                            <a:schemeClr val="bg1"/>
                          </a:solidFill>
                        </a:rPr>
                        <m:t>Flow</m:t>
                      </m:r>
                      <m:r>
                        <m:rPr>
                          <m:nor/>
                        </m:rPr>
                        <a:rPr lang="en-US" b="1" smtClean="0">
                          <a:solidFill>
                            <a:schemeClr val="bg1"/>
                          </a:solidFill>
                        </a:rPr>
                        <m:t> </m:t>
                      </m:r>
                      <m:r>
                        <m:rPr>
                          <m:nor/>
                        </m:rPr>
                        <a:rPr lang="en-US" b="1" smtClean="0">
                          <a:solidFill>
                            <a:schemeClr val="bg1"/>
                          </a:solidFill>
                        </a:rPr>
                        <m:t>Rate</m:t>
                      </m:r>
                      <m:r>
                        <m:rPr>
                          <m:nor/>
                        </m:rPr>
                        <a:rPr lang="en-US" b="1" smtClean="0">
                          <a:solidFill>
                            <a:schemeClr val="bg1"/>
                          </a:solidFill>
                        </a:rPr>
                        <m:t>):</m:t>
                      </m:r>
                    </m:oMath>
                  </m:oMathPara>
                </a14:m>
                <a:endParaRPr lang="en-US" b="1" dirty="0">
                  <a:solidFill>
                    <a:schemeClr val="bg1"/>
                  </a:solidFill>
                </a:endParaRPr>
              </a:p>
            </p:txBody>
          </p:sp>
        </mc:Choice>
        <mc:Fallback xmlns="">
          <p:sp>
            <p:nvSpPr>
              <p:cNvPr id="10" name="TextBox 9">
                <a:extLst>
                  <a:ext uri="{FF2B5EF4-FFF2-40B4-BE49-F238E27FC236}">
                    <a16:creationId xmlns:a16="http://schemas.microsoft.com/office/drawing/2014/main" id="{892D9932-95C2-9909-66FE-F3DC5FA28C7D}"/>
                  </a:ext>
                </a:extLst>
              </p:cNvPr>
              <p:cNvSpPr txBox="1">
                <a:spLocks noRot="1" noChangeAspect="1" noMove="1" noResize="1" noEditPoints="1" noAdjustHandles="1" noChangeArrowheads="1" noChangeShapeType="1" noTextEdit="1"/>
              </p:cNvSpPr>
              <p:nvPr/>
            </p:nvSpPr>
            <p:spPr>
              <a:xfrm>
                <a:off x="420625" y="4047729"/>
                <a:ext cx="1855784" cy="307777"/>
              </a:xfrm>
              <a:prstGeom prst="rect">
                <a:avLst/>
              </a:prstGeom>
              <a:blipFill>
                <a:blip r:embed="rId4"/>
                <a:stretch>
                  <a:fillRect b="-1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11E9C2-140E-CA3B-6F6D-195FA2BEE0BC}"/>
              </a:ext>
            </a:extLst>
          </p:cNvPr>
          <p:cNvSpPr txBox="1"/>
          <p:nvPr/>
        </p:nvSpPr>
        <p:spPr>
          <a:xfrm>
            <a:off x="420625" y="1047725"/>
            <a:ext cx="1192275" cy="400110"/>
          </a:xfrm>
          <a:prstGeom prst="rect">
            <a:avLst/>
          </a:prstGeom>
          <a:noFill/>
        </p:spPr>
        <p:txBody>
          <a:bodyPr wrap="square" rtlCol="0">
            <a:spAutoFit/>
          </a:bodyPr>
          <a:lstStyle/>
          <a:p>
            <a:r>
              <a:rPr lang="en-US" sz="1800" b="1" dirty="0">
                <a:solidFill>
                  <a:schemeClr val="bg1"/>
                </a:solidFill>
                <a:latin typeface="+mj-lt"/>
              </a:rPr>
              <a:t>Let</a:t>
            </a:r>
            <a:r>
              <a:rPr lang="en-US" sz="2000" b="1" dirty="0">
                <a:solidFill>
                  <a:schemeClr val="bg1"/>
                </a:solidFill>
                <a:latin typeface="+mj-lt"/>
              </a:rPr>
              <a:t>:</a:t>
            </a:r>
          </a:p>
        </p:txBody>
      </p:sp>
      <p:sp>
        <p:nvSpPr>
          <p:cNvPr id="14" name="Rectangle 2">
            <a:extLst>
              <a:ext uri="{FF2B5EF4-FFF2-40B4-BE49-F238E27FC236}">
                <a16:creationId xmlns:a16="http://schemas.microsoft.com/office/drawing/2014/main" id="{40526819-9A1F-ADE2-79B8-FC3FA15DF77C}"/>
              </a:ext>
            </a:extLst>
          </p:cNvPr>
          <p:cNvSpPr txBox="1">
            <a:spLocks noChangeArrowheads="1"/>
          </p:cNvSpPr>
          <p:nvPr/>
        </p:nvSpPr>
        <p:spPr bwMode="auto">
          <a:xfrm>
            <a:off x="5647601" y="1047725"/>
            <a:ext cx="276229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91440" tIns="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L="3200400" marR="0" lvl="6"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L="3657600" marR="0" lvl="7" indent="-330200" algn="l" rtl="0">
              <a:lnSpc>
                <a:spcPct val="115000"/>
              </a:lnSpc>
              <a:spcBef>
                <a:spcPts val="8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L="4114800" marR="0" lvl="8" indent="-330200" algn="l" rtl="0">
              <a:lnSpc>
                <a:spcPct val="115000"/>
              </a:lnSpc>
              <a:spcBef>
                <a:spcPts val="800"/>
              </a:spcBef>
              <a:spcAft>
                <a:spcPts val="8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pPr marL="0" indent="0" eaLnBrk="0" fontAlgn="base" hangingPunct="0">
              <a:lnSpc>
                <a:spcPct val="100000"/>
              </a:lnSpc>
              <a:spcBef>
                <a:spcPct val="0"/>
              </a:spcBef>
              <a:spcAft>
                <a:spcPct val="0"/>
              </a:spcAft>
              <a:buClrTx/>
              <a:buSzTx/>
              <a:buFontTx/>
              <a:buNone/>
            </a:pPr>
            <a:r>
              <a:rPr lang="en-US" altLang="en-US" sz="1800" b="1" dirty="0">
                <a:solidFill>
                  <a:schemeClr val="bg1"/>
                </a:solidFill>
                <a:latin typeface="+mj-lt"/>
              </a:rPr>
              <a:t>State-Space Equations: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7E3C15-4FE5-B383-8D56-947BD22C676B}"/>
                  </a:ext>
                </a:extLst>
              </p:cNvPr>
              <p:cNvSpPr txBox="1"/>
              <p:nvPr/>
            </p:nvSpPr>
            <p:spPr>
              <a:xfrm>
                <a:off x="6182176" y="3030251"/>
                <a:ext cx="1387175" cy="410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𝐴</m:t>
                      </m:r>
                      <m:r>
                        <a:rPr lang="en-US" sz="1600" i="1" smtClean="0">
                          <a:solidFill>
                            <a:schemeClr val="bg1"/>
                          </a:solidFill>
                          <a:latin typeface="Cambria Math" panose="02040503050406030204" pitchFamily="18" charset="0"/>
                        </a:rPr>
                        <m:t> = </m:t>
                      </m:r>
                      <m:m>
                        <m:mPr>
                          <m:mcs>
                            <m:mc>
                              <m:mcPr>
                                <m:count m:val="2"/>
                                <m:mcJc m:val="center"/>
                              </m:mcPr>
                            </m:mc>
                          </m:mcs>
                          <m:ctrlPr>
                            <a:rPr lang="en-US" sz="1600" i="1" smtClean="0">
                              <a:solidFill>
                                <a:schemeClr val="bg1"/>
                              </a:solidFill>
                              <a:latin typeface="Cambria Math" panose="02040503050406030204" pitchFamily="18" charset="0"/>
                            </a:rPr>
                          </m:ctrlPr>
                        </m:mPr>
                        <m:mr>
                          <m:e>
                            <m:r>
                              <m:rPr>
                                <m:brk m:alnAt="7"/>
                              </m:rPr>
                              <a:rPr lang="en-US" sz="1600" b="0" i="1" smtClean="0">
                                <a:solidFill>
                                  <a:schemeClr val="bg1"/>
                                </a:solidFill>
                                <a:latin typeface="Cambria Math" panose="02040503050406030204" pitchFamily="18" charset="0"/>
                              </a:rPr>
                              <m:t>−</m:t>
                            </m:r>
                            <m:r>
                              <m:rPr>
                                <m:brk m:alnAt="7"/>
                              </m:rPr>
                              <a:rPr lang="en-US" sz="1600" b="0" i="1" smtClean="0">
                                <a:solidFill>
                                  <a:schemeClr val="bg1"/>
                                </a:solidFill>
                                <a:latin typeface="Cambria Math" panose="02040503050406030204" pitchFamily="18" charset="0"/>
                              </a:rPr>
                              <m:t>2</m:t>
                            </m:r>
                            <m:r>
                              <a:rPr lang="en-US" sz="1600" b="0" i="1" smtClean="0">
                                <a:solidFill>
                                  <a:schemeClr val="bg1"/>
                                </a:solidFill>
                                <a:latin typeface="Cambria Math" panose="02040503050406030204" pitchFamily="18" charset="0"/>
                              </a:rPr>
                              <m:t>4</m:t>
                            </m:r>
                          </m:e>
                          <m:e>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e>
                        </m:mr>
                        <m:mr>
                          <m:e>
                            <m:r>
                              <a:rPr lang="en-US" sz="1600" b="0" i="1" smtClean="0">
                                <a:solidFill>
                                  <a:schemeClr val="bg1"/>
                                </a:solidFill>
                                <a:latin typeface="Cambria Math" panose="02040503050406030204" pitchFamily="18" charset="0"/>
                              </a:rPr>
                              <m:t>6</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5</m:t>
                            </m:r>
                          </m:e>
                          <m:e>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5</m:t>
                            </m:r>
                          </m:e>
                        </m:mr>
                      </m:m>
                    </m:oMath>
                  </m:oMathPara>
                </a14:m>
                <a:endParaRPr lang="en-US" sz="1600" dirty="0">
                  <a:solidFill>
                    <a:schemeClr val="bg1"/>
                  </a:solidFill>
                </a:endParaRPr>
              </a:p>
            </p:txBody>
          </p:sp>
        </mc:Choice>
        <mc:Fallback xmlns="">
          <p:sp>
            <p:nvSpPr>
              <p:cNvPr id="15" name="TextBox 14">
                <a:extLst>
                  <a:ext uri="{FF2B5EF4-FFF2-40B4-BE49-F238E27FC236}">
                    <a16:creationId xmlns:a16="http://schemas.microsoft.com/office/drawing/2014/main" id="{8C7E3C15-4FE5-B383-8D56-947BD22C676B}"/>
                  </a:ext>
                </a:extLst>
              </p:cNvPr>
              <p:cNvSpPr txBox="1">
                <a:spLocks noRot="1" noChangeAspect="1" noMove="1" noResize="1" noEditPoints="1" noAdjustHandles="1" noChangeArrowheads="1" noChangeShapeType="1" noTextEdit="1"/>
              </p:cNvSpPr>
              <p:nvPr/>
            </p:nvSpPr>
            <p:spPr>
              <a:xfrm>
                <a:off x="6182176" y="3030251"/>
                <a:ext cx="1387175" cy="410625"/>
              </a:xfrm>
              <a:prstGeom prst="rect">
                <a:avLst/>
              </a:prstGeom>
              <a:blipFill>
                <a:blip r:embed="rId5"/>
                <a:stretch>
                  <a:fillRect l="-2193" t="-1493" r="-2193" b="-16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DCF574-8D31-DD9A-274B-D7F392CA9972}"/>
                  </a:ext>
                </a:extLst>
              </p:cNvPr>
              <p:cNvSpPr txBox="1"/>
              <p:nvPr/>
            </p:nvSpPr>
            <p:spPr>
              <a:xfrm>
                <a:off x="5993676" y="1402991"/>
                <a:ext cx="2084930" cy="552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𝑥</m:t>
                      </m:r>
                      <m:r>
                        <a:rPr lang="en-US" sz="1600" i="1" smtClean="0">
                          <a:solidFill>
                            <a:schemeClr val="bg1"/>
                          </a:solidFill>
                          <a:latin typeface="Cambria Math" panose="02040503050406030204" pitchFamily="18" charset="0"/>
                        </a:rPr>
                        <m:t> = </m:t>
                      </m:r>
                      <m:r>
                        <a:rPr lang="en-US" sz="1600" i="1" smtClean="0">
                          <a:solidFill>
                            <a:schemeClr val="bg1"/>
                          </a:solidFill>
                          <a:latin typeface="Cambria Math" panose="02040503050406030204" pitchFamily="18" charset="0"/>
                        </a:rPr>
                        <m:t>𝐴</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𝑥</m:t>
                      </m:r>
                      <m:r>
                        <a:rPr lang="en-US" sz="1600" i="1" smtClean="0">
                          <a:solidFill>
                            <a:schemeClr val="bg1"/>
                          </a:solidFill>
                          <a:latin typeface="Cambria Math" panose="02040503050406030204" pitchFamily="18" charset="0"/>
                        </a:rPr>
                        <m:t> + </m:t>
                      </m:r>
                      <m:r>
                        <a:rPr lang="en-US" sz="1600" i="1" smtClean="0">
                          <a:solidFill>
                            <a:schemeClr val="bg1"/>
                          </a:solidFill>
                          <a:latin typeface="Cambria Math" panose="02040503050406030204" pitchFamily="18" charset="0"/>
                        </a:rPr>
                        <m:t>𝐵</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𝑢</m:t>
                      </m:r>
                      <m:r>
                        <a:rPr lang="en-US" sz="1600" i="1" smtClean="0">
                          <a:solidFill>
                            <a:schemeClr val="bg1"/>
                          </a:solidFill>
                          <a:latin typeface="Cambria Math" panose="02040503050406030204" pitchFamily="18" charset="0"/>
                        </a:rPr>
                        <m:t> + </m:t>
                      </m:r>
                      <m:r>
                        <a:rPr lang="en-US" sz="1600" i="1" smtClean="0">
                          <a:solidFill>
                            <a:schemeClr val="bg1"/>
                          </a:solidFill>
                          <a:latin typeface="Cambria Math" panose="02040503050406030204" pitchFamily="18" charset="0"/>
                        </a:rPr>
                        <m:t>𝐸</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𝑑</m:t>
                      </m:r>
                    </m:oMath>
                  </m:oMathPara>
                </a14:m>
                <a:endParaRPr lang="en-US" sz="16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𝑦</m:t>
                      </m:r>
                      <m:r>
                        <a:rPr lang="en-US" sz="1600" i="1" smtClean="0">
                          <a:solidFill>
                            <a:schemeClr val="bg1"/>
                          </a:solidFill>
                          <a:latin typeface="Cambria Math" panose="02040503050406030204" pitchFamily="18" charset="0"/>
                        </a:rPr>
                        <m:t> = </m:t>
                      </m:r>
                      <m:r>
                        <a:rPr lang="en-US" sz="1600" i="1" smtClean="0">
                          <a:solidFill>
                            <a:schemeClr val="bg1"/>
                          </a:solidFill>
                          <a:latin typeface="Cambria Math" panose="02040503050406030204" pitchFamily="18" charset="0"/>
                        </a:rPr>
                        <m:t>𝐶</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𝑥</m:t>
                      </m:r>
                    </m:oMath>
                  </m:oMathPara>
                </a14:m>
                <a:endParaRPr lang="en-US" sz="1600" dirty="0">
                  <a:solidFill>
                    <a:schemeClr val="bg1"/>
                  </a:solidFill>
                </a:endParaRPr>
              </a:p>
            </p:txBody>
          </p:sp>
        </mc:Choice>
        <mc:Fallback xmlns="">
          <p:sp>
            <p:nvSpPr>
              <p:cNvPr id="17" name="TextBox 16">
                <a:extLst>
                  <a:ext uri="{FF2B5EF4-FFF2-40B4-BE49-F238E27FC236}">
                    <a16:creationId xmlns:a16="http://schemas.microsoft.com/office/drawing/2014/main" id="{82DCF574-8D31-DD9A-274B-D7F392CA9972}"/>
                  </a:ext>
                </a:extLst>
              </p:cNvPr>
              <p:cNvSpPr txBox="1">
                <a:spLocks noRot="1" noChangeAspect="1" noMove="1" noResize="1" noEditPoints="1" noAdjustHandles="1" noChangeArrowheads="1" noChangeShapeType="1" noTextEdit="1"/>
              </p:cNvSpPr>
              <p:nvPr/>
            </p:nvSpPr>
            <p:spPr>
              <a:xfrm>
                <a:off x="5993676" y="1402991"/>
                <a:ext cx="2084930" cy="552587"/>
              </a:xfrm>
              <a:prstGeom prst="rect">
                <a:avLst/>
              </a:prstGeom>
              <a:blipFill>
                <a:blip r:embed="rId7"/>
                <a:stretch>
                  <a:fillRect l="-877" t="-6593" r="-1462" b="-208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FD85E0A-07A1-1800-A3D4-4B0DD9F8F2F6}"/>
              </a:ext>
            </a:extLst>
          </p:cNvPr>
          <p:cNvSpPr txBox="1"/>
          <p:nvPr/>
        </p:nvSpPr>
        <p:spPr>
          <a:xfrm>
            <a:off x="5993676" y="2490915"/>
            <a:ext cx="2121624" cy="369332"/>
          </a:xfrm>
          <a:prstGeom prst="rect">
            <a:avLst/>
          </a:prstGeom>
          <a:noFill/>
        </p:spPr>
        <p:txBody>
          <a:bodyPr wrap="square" rtlCol="0">
            <a:spAutoFit/>
          </a:bodyPr>
          <a:lstStyle/>
          <a:p>
            <a:r>
              <a:rPr lang="en-US" sz="1800" b="1" dirty="0">
                <a:solidFill>
                  <a:schemeClr val="bg1"/>
                </a:solidFill>
              </a:rPr>
              <a:t>System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0F5B4E-5EDB-D165-743D-0624F3730221}"/>
                  </a:ext>
                </a:extLst>
              </p:cNvPr>
              <p:cNvSpPr txBox="1"/>
              <p:nvPr/>
            </p:nvSpPr>
            <p:spPr>
              <a:xfrm>
                <a:off x="7198111" y="3979056"/>
                <a:ext cx="2965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20</m:t>
                      </m:r>
                    </m:oMath>
                  </m:oMathPara>
                </a14:m>
                <a:endParaRPr lang="en-US" b="0" dirty="0">
                  <a:solidFill>
                    <a:schemeClr val="bg1"/>
                  </a:solidFill>
                </a:endParaRPr>
              </a:p>
              <a:p>
                <a:r>
                  <a:rPr lang="en-US" dirty="0">
                    <a:solidFill>
                      <a:schemeClr val="bg1"/>
                    </a:solidFill>
                  </a:rPr>
                  <a:t>  0</a:t>
                </a:r>
              </a:p>
            </p:txBody>
          </p:sp>
        </mc:Choice>
        <mc:Fallback xmlns="">
          <p:sp>
            <p:nvSpPr>
              <p:cNvPr id="3" name="TextBox 2">
                <a:extLst>
                  <a:ext uri="{FF2B5EF4-FFF2-40B4-BE49-F238E27FC236}">
                    <a16:creationId xmlns:a16="http://schemas.microsoft.com/office/drawing/2014/main" id="{B00F5B4E-5EDB-D165-743D-0624F3730221}"/>
                  </a:ext>
                </a:extLst>
              </p:cNvPr>
              <p:cNvSpPr txBox="1">
                <a:spLocks noRot="1" noChangeAspect="1" noMove="1" noResize="1" noEditPoints="1" noAdjustHandles="1" noChangeArrowheads="1" noChangeShapeType="1" noTextEdit="1"/>
              </p:cNvSpPr>
              <p:nvPr/>
            </p:nvSpPr>
            <p:spPr>
              <a:xfrm>
                <a:off x="7198111" y="3979056"/>
                <a:ext cx="296556" cy="430887"/>
              </a:xfrm>
              <a:prstGeom prst="rect">
                <a:avLst/>
              </a:prstGeom>
              <a:blipFill>
                <a:blip r:embed="rId8"/>
                <a:stretch>
                  <a:fillRect l="-4167" r="-4167" b="-25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9C4A311-4D7A-9C75-46AC-3BF37276D38C}"/>
              </a:ext>
            </a:extLst>
          </p:cNvPr>
          <p:cNvSpPr txBox="1"/>
          <p:nvPr/>
        </p:nvSpPr>
        <p:spPr>
          <a:xfrm>
            <a:off x="6690732" y="3979056"/>
            <a:ext cx="507379" cy="307777"/>
          </a:xfrm>
          <a:prstGeom prst="rect">
            <a:avLst/>
          </a:prstGeom>
          <a:noFill/>
        </p:spPr>
        <p:txBody>
          <a:bodyPr wrap="square" rtlCol="0">
            <a:spAutoFit/>
          </a:bodyPr>
          <a:lstStyle/>
          <a:p>
            <a:r>
              <a:rPr lang="en-US" dirty="0">
                <a:solidFill>
                  <a:schemeClr val="bg1"/>
                </a:solidFill>
              </a:rPr>
              <a:t>B =</a:t>
            </a:r>
          </a:p>
        </p:txBody>
      </p:sp>
    </p:spTree>
    <p:extLst>
      <p:ext uri="{BB962C8B-B14F-4D97-AF65-F5344CB8AC3E}">
        <p14:creationId xmlns:p14="http://schemas.microsoft.com/office/powerpoint/2010/main" val="170112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78BD-B36C-C414-C915-D22FEDD3D159}"/>
              </a:ext>
            </a:extLst>
          </p:cNvPr>
          <p:cNvSpPr>
            <a:spLocks noGrp="1"/>
          </p:cNvSpPr>
          <p:nvPr>
            <p:ph type="title"/>
          </p:nvPr>
        </p:nvSpPr>
        <p:spPr/>
        <p:txBody>
          <a:bodyPr/>
          <a:lstStyle/>
          <a:p>
            <a:r>
              <a:rPr lang="en-US" dirty="0"/>
              <a:t>Stability Analysis</a:t>
            </a:r>
          </a:p>
        </p:txBody>
      </p:sp>
      <p:sp>
        <p:nvSpPr>
          <p:cNvPr id="5" name="Rectangle 1">
            <a:extLst>
              <a:ext uri="{FF2B5EF4-FFF2-40B4-BE49-F238E27FC236}">
                <a16:creationId xmlns:a16="http://schemas.microsoft.com/office/drawing/2014/main" id="{A60B0D39-787F-3D52-FC8D-38303AC369B3}"/>
              </a:ext>
            </a:extLst>
          </p:cNvPr>
          <p:cNvSpPr>
            <a:spLocks noGrp="1" noChangeArrowheads="1"/>
          </p:cNvSpPr>
          <p:nvPr>
            <p:ph type="body" idx="2"/>
          </p:nvPr>
        </p:nvSpPr>
        <p:spPr bwMode="auto">
          <a:xfrm>
            <a:off x="420900" y="965974"/>
            <a:ext cx="8054027" cy="33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Google Sans Text"/>
              </a:rPr>
              <a:t>1. Stability:</a:t>
            </a:r>
            <a:endParaRPr kumimoji="0" lang="en-US" altLang="en-US" sz="1800" b="0" i="0" u="none" strike="noStrike" cap="none" normalizeH="0" baseline="0" dirty="0">
              <a:ln>
                <a:noFill/>
              </a:ln>
              <a:solidFill>
                <a:schemeClr val="bg1"/>
              </a:solidFill>
              <a:effectLst/>
            </a:endParaRPr>
          </a:p>
          <a:p>
            <a:pPr marL="742950" lvl="1"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Google Sans Text"/>
              </a:rPr>
              <a:t>Eigenvalues:  </a:t>
            </a:r>
            <a:r>
              <a:rPr lang="el-GR" dirty="0"/>
              <a:t>(λ</a:t>
            </a:r>
            <a:r>
              <a:rPr lang="en-US" baseline="-25000" dirty="0"/>
              <a:t>1</a:t>
            </a:r>
            <a:r>
              <a:rPr lang="el-GR" dirty="0"/>
              <a:t>)</a:t>
            </a:r>
            <a:r>
              <a:rPr kumimoji="0" lang="en-US" altLang="en-US" sz="1800" b="0" i="0" u="none" strike="noStrike" cap="none" normalizeH="0" baseline="0" dirty="0">
                <a:ln>
                  <a:noFill/>
                </a:ln>
                <a:solidFill>
                  <a:schemeClr val="bg1"/>
                </a:solidFill>
                <a:effectLst/>
                <a:latin typeface="Google Sans Text"/>
              </a:rPr>
              <a:t>= -23.13, </a:t>
            </a:r>
            <a:r>
              <a:rPr lang="el-GR" dirty="0"/>
              <a:t>(λ</a:t>
            </a:r>
            <a:r>
              <a:rPr lang="en-US" baseline="-25000" dirty="0"/>
              <a:t>2</a:t>
            </a:r>
            <a:r>
              <a:rPr lang="el-GR" dirty="0"/>
              <a:t>)</a:t>
            </a:r>
            <a:r>
              <a:rPr kumimoji="0" lang="en-US" altLang="en-US" sz="1800" b="0" i="0" u="none" strike="noStrike" cap="none" normalizeH="0" baseline="0" dirty="0">
                <a:ln>
                  <a:noFill/>
                </a:ln>
                <a:solidFill>
                  <a:schemeClr val="bg1"/>
                </a:solidFill>
                <a:effectLst/>
                <a:latin typeface="Google Sans Text"/>
              </a:rPr>
              <a:t> = -1.39</a:t>
            </a:r>
          </a:p>
          <a:p>
            <a:pPr marL="742950" lvl="1"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Google Sans Text"/>
              </a:rPr>
              <a:t>Result:</a:t>
            </a:r>
            <a:r>
              <a:rPr kumimoji="0" lang="en-US" altLang="en-US" sz="1800" b="0" i="0" u="none" strike="noStrike" cap="none" normalizeH="0" baseline="0" dirty="0">
                <a:ln>
                  <a:noFill/>
                </a:ln>
                <a:solidFill>
                  <a:schemeClr val="bg1"/>
                </a:solidFill>
                <a:effectLst/>
                <a:latin typeface="Google Sans Text"/>
              </a:rPr>
              <a:t> Stable (All poles in Left Half Plane).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Google Sans Text"/>
              </a:rPr>
              <a:t>2. Controllability:</a:t>
            </a:r>
            <a:endParaRPr kumimoji="0" lang="en-US" altLang="en-US" sz="1800" b="0" i="0" u="none" strike="noStrike" cap="none" normalizeH="0" baseline="0" dirty="0">
              <a:ln>
                <a:noFill/>
              </a:ln>
              <a:solidFill>
                <a:schemeClr val="bg1"/>
              </a:solidFill>
              <a:effectLst/>
            </a:endParaRPr>
          </a:p>
          <a:p>
            <a:pPr marL="742950" lvl="1"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Google Sans Text"/>
              </a:rPr>
              <a:t>Rank {C} = 2 (Full Rank)</a:t>
            </a:r>
          </a:p>
          <a:p>
            <a:pPr marL="742950" lvl="1"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Google Sans Text"/>
              </a:rPr>
              <a:t>Result:</a:t>
            </a:r>
            <a:r>
              <a:rPr kumimoji="0" lang="en-US" altLang="en-US" sz="1800" b="0" i="0" u="none" strike="noStrike" cap="none" normalizeH="0" baseline="0" dirty="0">
                <a:ln>
                  <a:noFill/>
                </a:ln>
                <a:solidFill>
                  <a:schemeClr val="bg1"/>
                </a:solidFill>
                <a:effectLst/>
                <a:latin typeface="Google Sans Text"/>
              </a:rPr>
              <a:t> System is Fully Controllable.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Google Sans Text"/>
              </a:rPr>
              <a:t>3. Observability:</a:t>
            </a:r>
            <a:endParaRPr kumimoji="0" lang="en-US" altLang="en-US" sz="1800" b="0" i="0" u="none" strike="noStrike" cap="none" normalizeH="0" baseline="0" dirty="0">
              <a:ln>
                <a:noFill/>
              </a:ln>
              <a:solidFill>
                <a:schemeClr val="bg1"/>
              </a:solidFill>
              <a:effectLst/>
            </a:endParaRPr>
          </a:p>
          <a:p>
            <a:pPr marL="742950" lvl="1"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Google Sans Text"/>
              </a:rPr>
              <a:t>Rank {O} = 2 (Full Rank)</a:t>
            </a:r>
          </a:p>
          <a:p>
            <a:pPr marL="742950" lvl="1" indent="-285750"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bg1"/>
                </a:solidFill>
                <a:effectLst/>
                <a:latin typeface="Google Sans Text"/>
              </a:rPr>
              <a:t>Result:</a:t>
            </a:r>
            <a:r>
              <a:rPr kumimoji="0" lang="en-US" altLang="en-US" sz="1800" b="0" i="0" u="none" strike="noStrike" cap="none" normalizeH="0" baseline="0" dirty="0">
                <a:ln>
                  <a:noFill/>
                </a:ln>
                <a:solidFill>
                  <a:schemeClr val="bg1"/>
                </a:solidFill>
                <a:effectLst/>
                <a:latin typeface="Google Sans Text"/>
              </a:rPr>
              <a:t> System is Fully Observable.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EB67CD33-8AC5-1936-8E64-A6F8F47085F4}"/>
              </a:ext>
            </a:extLst>
          </p:cNvPr>
          <p:cNvPicPr>
            <a:picLocks noChangeAspect="1"/>
          </p:cNvPicPr>
          <p:nvPr/>
        </p:nvPicPr>
        <p:blipFill>
          <a:blip r:embed="rId2"/>
          <a:stretch>
            <a:fillRect/>
          </a:stretch>
        </p:blipFill>
        <p:spPr>
          <a:xfrm>
            <a:off x="5080000" y="1936750"/>
            <a:ext cx="4064000" cy="2493818"/>
          </a:xfrm>
          <a:prstGeom prst="rect">
            <a:avLst/>
          </a:prstGeom>
        </p:spPr>
      </p:pic>
    </p:spTree>
    <p:extLst>
      <p:ext uri="{BB962C8B-B14F-4D97-AF65-F5344CB8AC3E}">
        <p14:creationId xmlns:p14="http://schemas.microsoft.com/office/powerpoint/2010/main" val="199238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FBC-2001-2DFA-4AFB-9457A6FAF472}"/>
              </a:ext>
            </a:extLst>
          </p:cNvPr>
          <p:cNvSpPr>
            <a:spLocks noGrp="1"/>
          </p:cNvSpPr>
          <p:nvPr>
            <p:ph type="title"/>
          </p:nvPr>
        </p:nvSpPr>
        <p:spPr>
          <a:xfrm>
            <a:off x="420625" y="320050"/>
            <a:ext cx="8275200" cy="886397"/>
          </a:xfrm>
        </p:spPr>
        <p:txBody>
          <a:bodyPr/>
          <a:lstStyle/>
          <a:p>
            <a:r>
              <a:rPr lang="en-US" dirty="0"/>
              <a:t>System Analysis Calculations</a:t>
            </a:r>
            <a:br>
              <a:rPr lang="en-US" dirty="0"/>
            </a:br>
            <a:endParaRPr lang="en-US" dirty="0"/>
          </a:p>
        </p:txBody>
      </p:sp>
      <p:sp>
        <p:nvSpPr>
          <p:cNvPr id="7" name="TextBox 6">
            <a:extLst>
              <a:ext uri="{FF2B5EF4-FFF2-40B4-BE49-F238E27FC236}">
                <a16:creationId xmlns:a16="http://schemas.microsoft.com/office/drawing/2014/main" id="{AC8CCE82-6B53-A277-3CF3-6BA4CED76EB7}"/>
              </a:ext>
            </a:extLst>
          </p:cNvPr>
          <p:cNvSpPr txBox="1"/>
          <p:nvPr/>
        </p:nvSpPr>
        <p:spPr>
          <a:xfrm>
            <a:off x="4724400" y="1295400"/>
            <a:ext cx="4151375" cy="3528050"/>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D2348160-FBDB-1A9E-0C58-E4B2D6024AEE}"/>
                  </a:ext>
                </a:extLst>
              </p:cNvPr>
              <p:cNvSpPr>
                <a:spLocks noChangeArrowheads="1"/>
              </p:cNvSpPr>
              <p:nvPr/>
            </p:nvSpPr>
            <p:spPr bwMode="auto">
              <a:xfrm>
                <a:off x="416800" y="863663"/>
                <a:ext cx="3975768" cy="2323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en-US" sz="1600" b="1" dirty="0">
                    <a:solidFill>
                      <a:schemeClr val="bg1"/>
                    </a:solidFill>
                    <a:latin typeface="+mj-lt"/>
                  </a:rPr>
                  <a:t>Controllability Verification</a:t>
                </a:r>
              </a:p>
              <a:p>
                <a:pPr eaLnBrk="0" fontAlgn="base" hangingPunct="0">
                  <a:spcBef>
                    <a:spcPct val="0"/>
                  </a:spcBef>
                  <a:spcAft>
                    <a:spcPct val="0"/>
                  </a:spcAft>
                  <a:buClrTx/>
                </a:pPr>
                <a:r>
                  <a:rPr lang="en-US" altLang="en-US" sz="1600" dirty="0">
                    <a:solidFill>
                      <a:schemeClr val="bg1"/>
                    </a:solidFill>
                    <a:latin typeface="+mj-lt"/>
                  </a:rPr>
                  <a:t>Check if the input u can affect all states x.</a:t>
                </a:r>
              </a:p>
              <a:p>
                <a:pPr eaLnBrk="0" fontAlgn="base" hangingPunct="0">
                  <a:spcBef>
                    <a:spcPct val="0"/>
                  </a:spcBef>
                  <a:spcAft>
                    <a:spcPct val="0"/>
                  </a:spcAft>
                  <a:buClrTx/>
                </a:pPr>
                <a:r>
                  <a:rPr lang="en-US" altLang="en-US" sz="1600" b="1" dirty="0">
                    <a:solidFill>
                      <a:schemeClr val="bg1"/>
                    </a:solidFill>
                    <a:latin typeface="+mj-lt"/>
                  </a:rPr>
                  <a:t>Step 1</a:t>
                </a:r>
                <a:r>
                  <a:rPr lang="en-US" altLang="en-US" sz="1600" dirty="0">
                    <a:solidFill>
                      <a:schemeClr val="bg1"/>
                    </a:solidFill>
                    <a:latin typeface="+mj-lt"/>
                  </a:rPr>
                  <a:t>: Form the Controllability Matrix C</a:t>
                </a:r>
              </a:p>
              <a:p>
                <a:pPr eaLnBrk="0" fontAlgn="base" hangingPunct="0">
                  <a:spcBef>
                    <a:spcPct val="0"/>
                  </a:spcBef>
                  <a:spcAft>
                    <a:spcPct val="0"/>
                  </a:spcAft>
                  <a:buClrTx/>
                </a:pPr>
                <a:r>
                  <a:rPr lang="en-US" altLang="en-US" sz="1600" dirty="0">
                    <a:solidFill>
                      <a:schemeClr val="bg1"/>
                    </a:solidFill>
                    <a:latin typeface="+mj-lt"/>
                  </a:rPr>
                  <a:t>Using {C} = [B AB]</a:t>
                </a:r>
              </a:p>
              <a:p>
                <a:pPr eaLnBrk="0" fontAlgn="base" hangingPunct="0">
                  <a:spcBef>
                    <a:spcPct val="0"/>
                  </a:spcBef>
                  <a:spcAft>
                    <a:spcPct val="0"/>
                  </a:spcAft>
                  <a:buClrTx/>
                </a:pPr>
                <a:endParaRPr lang="en-US" altLang="en-US" sz="1600" dirty="0">
                  <a:solidFill>
                    <a:schemeClr val="bg1"/>
                  </a:solidFill>
                  <a:latin typeface="+mj-lt"/>
                </a:endParaRPr>
              </a:p>
              <a:p>
                <a:pPr eaLnBrk="0" fontAlgn="base" hangingPunct="0">
                  <a:spcBef>
                    <a:spcPct val="0"/>
                  </a:spcBef>
                  <a:spcAft>
                    <a:spcPct val="0"/>
                  </a:spcAft>
                  <a:buClrTx/>
                </a:pPr>
                <a:r>
                  <a:rPr lang="en-US" altLang="en-US" sz="1600" dirty="0">
                    <a:solidFill>
                      <a:schemeClr val="bg1"/>
                    </a:solidFill>
                    <a:latin typeface="+mj-lt"/>
                  </a:rPr>
                  <a:t>C = </a:t>
                </a:r>
                <a:r>
                  <a:rPr lang="en-US" altLang="en-US" sz="2800" dirty="0">
                    <a:solidFill>
                      <a:schemeClr val="bg1"/>
                    </a:solidFill>
                  </a:rPr>
                  <a:t>[</a:t>
                </a:r>
                <a14:m>
                  <m:oMath xmlns:m="http://schemas.openxmlformats.org/officeDocument/2006/math">
                    <m:m>
                      <m:mPr>
                        <m:mcs>
                          <m:mc>
                            <m:mcPr>
                              <m:count m:val="2"/>
                              <m:mcJc m:val="center"/>
                            </m:mcPr>
                          </m:mc>
                        </m:mcs>
                        <m:ctrlPr>
                          <a:rPr lang="en-US" altLang="en-US" sz="1600" i="1">
                            <a:solidFill>
                              <a:schemeClr val="bg1"/>
                            </a:solidFill>
                            <a:latin typeface="Cambria Math" panose="02040503050406030204" pitchFamily="18" charset="0"/>
                          </a:rPr>
                        </m:ctrlPr>
                      </m:mPr>
                      <m:mr>
                        <m:e>
                          <m:r>
                            <m:rPr>
                              <m:brk m:alnAt="7"/>
                            </m:rPr>
                            <a:rPr lang="en-US" altLang="en-US" sz="1600">
                              <a:solidFill>
                                <a:schemeClr val="bg1"/>
                              </a:solidFill>
                              <a:latin typeface="Cambria Math" panose="02040503050406030204" pitchFamily="18" charset="0"/>
                            </a:rPr>
                            <m:t>2</m:t>
                          </m:r>
                          <m:r>
                            <a:rPr lang="en-US" altLang="en-US" sz="1600">
                              <a:solidFill>
                                <a:schemeClr val="bg1"/>
                              </a:solidFill>
                              <a:latin typeface="Cambria Math" panose="02040503050406030204" pitchFamily="18" charset="0"/>
                            </a:rPr>
                            <m:t>0</m:t>
                          </m:r>
                        </m:e>
                        <m:e>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480</m:t>
                          </m:r>
                        </m:e>
                      </m:mr>
                      <m:mr>
                        <m:e>
                          <m:r>
                            <a:rPr lang="en-US" altLang="en-US" sz="1600">
                              <a:solidFill>
                                <a:schemeClr val="bg1"/>
                              </a:solidFill>
                              <a:latin typeface="Cambria Math" panose="02040503050406030204" pitchFamily="18" charset="0"/>
                            </a:rPr>
                            <m:t>0</m:t>
                          </m:r>
                        </m:e>
                        <m:e>
                          <m:r>
                            <a:rPr lang="en-US" altLang="en-US" sz="1600">
                              <a:solidFill>
                                <a:schemeClr val="bg1"/>
                              </a:solidFill>
                              <a:latin typeface="Cambria Math" panose="02040503050406030204" pitchFamily="18" charset="0"/>
                            </a:rPr>
                            <m:t>130</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5</m:t>
                          </m:r>
                        </m:e>
                      </m:mr>
                    </m:m>
                  </m:oMath>
                </a14:m>
                <a:r>
                  <a:rPr lang="en-US" altLang="en-US" sz="2800" dirty="0">
                    <a:solidFill>
                      <a:schemeClr val="bg1"/>
                    </a:solidFill>
                  </a:rPr>
                  <a:t>]</a:t>
                </a:r>
                <a:endParaRPr lang="en-US" altLang="en-US" sz="1600" dirty="0">
                  <a:solidFill>
                    <a:schemeClr val="bg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mc:Choice>
        <mc:Fallback xmlns="">
          <p:sp>
            <p:nvSpPr>
              <p:cNvPr id="8" name="Rectangle 1">
                <a:extLst>
                  <a:ext uri="{FF2B5EF4-FFF2-40B4-BE49-F238E27FC236}">
                    <a16:creationId xmlns:a16="http://schemas.microsoft.com/office/drawing/2014/main" id="{D2348160-FBDB-1A9E-0C58-E4B2D6024AEE}"/>
                  </a:ext>
                </a:extLst>
              </p:cNvPr>
              <p:cNvSpPr>
                <a:spLocks noRot="1" noChangeAspect="1" noMove="1" noResize="1" noEditPoints="1" noAdjustHandles="1" noChangeArrowheads="1" noChangeShapeType="1" noTextEdit="1"/>
              </p:cNvSpPr>
              <p:nvPr/>
            </p:nvSpPr>
            <p:spPr bwMode="auto">
              <a:xfrm>
                <a:off x="416800" y="863663"/>
                <a:ext cx="3975768" cy="2323713"/>
              </a:xfrm>
              <a:prstGeom prst="rect">
                <a:avLst/>
              </a:prstGeom>
              <a:blipFill>
                <a:blip r:embed="rId2"/>
                <a:stretch>
                  <a:fillRect l="-766" t="-10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2">
                <a:extLst>
                  <a:ext uri="{FF2B5EF4-FFF2-40B4-BE49-F238E27FC236}">
                    <a16:creationId xmlns:a16="http://schemas.microsoft.com/office/drawing/2014/main" id="{6A65E4D7-29CE-15FB-A707-3AC6A1B939C9}"/>
                  </a:ext>
                </a:extLst>
              </p:cNvPr>
              <p:cNvSpPr>
                <a:spLocks noChangeArrowheads="1"/>
              </p:cNvSpPr>
              <p:nvPr/>
            </p:nvSpPr>
            <p:spPr bwMode="auto">
              <a:xfrm>
                <a:off x="416800" y="2946015"/>
                <a:ext cx="4115018" cy="176971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1"/>
                    </a:solidFill>
                    <a:latin typeface="+mj-lt"/>
                  </a:rPr>
                  <a:t>Step 2</a:t>
                </a:r>
                <a:r>
                  <a:rPr lang="en-US" altLang="en-US" sz="1600" dirty="0">
                    <a:solidFill>
                      <a:schemeClr val="bg1"/>
                    </a:solidFill>
                    <a:latin typeface="+mj-lt"/>
                  </a:rPr>
                  <a:t>: Check Rank (Determinant)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mj-lt"/>
                  </a:rPr>
                  <a:t>Since the matrix is triangular, the determinant is the product of the diagonal: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mj-lt"/>
                  </a:rPr>
                  <a:t>det{C} = (20.0)(130.4) - 0 = 2608  </a:t>
                </a:r>
                <a14:m>
                  <m:oMath xmlns:m="http://schemas.openxmlformats.org/officeDocument/2006/math">
                    <m:r>
                      <a:rPr lang="en-US" altLang="en-US" sz="1600">
                        <a:solidFill>
                          <a:schemeClr val="bg1"/>
                        </a:solidFill>
                        <a:latin typeface="Cambria Math" panose="02040503050406030204" pitchFamily="18" charset="0"/>
                      </a:rPr>
                      <m:t>≠</m:t>
                    </m:r>
                  </m:oMath>
                </a14:m>
                <a:r>
                  <a:rPr lang="en-US" altLang="en-US" sz="1600" dirty="0">
                    <a:solidFill>
                      <a:schemeClr val="bg1"/>
                    </a:solidFill>
                    <a:latin typeface="+mj-lt"/>
                  </a:rPr>
                  <a:t> 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mj-lt"/>
                  </a:rPr>
                  <a:t>Conclusion: Rank = 2 (Full). The system is Fully Controllable.</a:t>
                </a:r>
              </a:p>
            </p:txBody>
          </p:sp>
        </mc:Choice>
        <mc:Fallback xmlns="">
          <p:sp>
            <p:nvSpPr>
              <p:cNvPr id="9" name="Rectangle 2">
                <a:extLst>
                  <a:ext uri="{FF2B5EF4-FFF2-40B4-BE49-F238E27FC236}">
                    <a16:creationId xmlns:a16="http://schemas.microsoft.com/office/drawing/2014/main" id="{6A65E4D7-29CE-15FB-A707-3AC6A1B939C9}"/>
                  </a:ext>
                </a:extLst>
              </p:cNvPr>
              <p:cNvSpPr>
                <a:spLocks noRot="1" noChangeAspect="1" noMove="1" noResize="1" noEditPoints="1" noAdjustHandles="1" noChangeArrowheads="1" noChangeShapeType="1" noTextEdit="1"/>
              </p:cNvSpPr>
              <p:nvPr/>
            </p:nvSpPr>
            <p:spPr bwMode="auto">
              <a:xfrm>
                <a:off x="416800" y="2946015"/>
                <a:ext cx="4115018" cy="1769715"/>
              </a:xfrm>
              <a:prstGeom prst="rect">
                <a:avLst/>
              </a:prstGeom>
              <a:blipFill>
                <a:blip r:embed="rId3"/>
                <a:stretch>
                  <a:fillRect l="-741" t="-3093" b="-37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12E98165-4B00-3743-889B-90FE7085C816}"/>
                  </a:ext>
                </a:extLst>
              </p:cNvPr>
              <p:cNvSpPr>
                <a:spLocks noChangeArrowheads="1"/>
              </p:cNvSpPr>
              <p:nvPr/>
            </p:nvSpPr>
            <p:spPr bwMode="auto">
              <a:xfrm>
                <a:off x="4612183" y="856031"/>
                <a:ext cx="4375808" cy="392415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lvl="0" indent="0" defTabSz="914400" eaLnBrk="0" fontAlgn="base" latinLnBrk="0" hangingPunct="0">
                  <a:spcBef>
                    <a:spcPct val="0"/>
                  </a:spcBef>
                  <a:spcAft>
                    <a:spcPct val="0"/>
                  </a:spcAft>
                  <a:buClrTx/>
                  <a:buSzTx/>
                  <a:buFont typeface="Arial"/>
                  <a:buNone/>
                  <a:tabLst/>
                </a:pPr>
                <a:r>
                  <a:rPr lang="en-US" altLang="en-US" sz="1600" b="1" dirty="0">
                    <a:solidFill>
                      <a:schemeClr val="bg1"/>
                    </a:solidFill>
                    <a:latin typeface="+mj-lt"/>
                  </a:rPr>
                  <a:t>Observability Verification</a:t>
                </a:r>
              </a:p>
              <a:p>
                <a:pPr marL="0" lvl="0" indent="0" defTabSz="914400" eaLnBrk="0" fontAlgn="base" latinLnBrk="0" hangingPunct="0">
                  <a:spcBef>
                    <a:spcPct val="0"/>
                  </a:spcBef>
                  <a:spcAft>
                    <a:spcPct val="0"/>
                  </a:spcAft>
                  <a:buClrTx/>
                  <a:buSzTx/>
                  <a:buFont typeface="Arial"/>
                  <a:buNone/>
                  <a:tabLst/>
                </a:pPr>
                <a:r>
                  <a:rPr lang="en-US" altLang="en-US" sz="1600" dirty="0">
                    <a:solidFill>
                      <a:schemeClr val="bg1"/>
                    </a:solidFill>
                    <a:latin typeface="+mj-lt"/>
                  </a:rPr>
                  <a:t>Check if states x can be estimated from output y.</a:t>
                </a:r>
              </a:p>
              <a:p>
                <a:pPr marL="0" lvl="0" indent="0" defTabSz="914400" eaLnBrk="0" fontAlgn="base" latinLnBrk="0" hangingPunct="0">
                  <a:spcBef>
                    <a:spcPct val="0"/>
                  </a:spcBef>
                  <a:spcAft>
                    <a:spcPct val="0"/>
                  </a:spcAft>
                  <a:buClrTx/>
                  <a:buSzTx/>
                  <a:tabLst/>
                </a:pPr>
                <a:r>
                  <a:rPr lang="en-US" altLang="en-US" sz="1600" b="1" dirty="0">
                    <a:solidFill>
                      <a:schemeClr val="bg1"/>
                    </a:solidFill>
                    <a:latin typeface="+mj-lt"/>
                  </a:rPr>
                  <a:t>Step 1</a:t>
                </a:r>
                <a:r>
                  <a:rPr lang="en-US" altLang="en-US" sz="1600" dirty="0">
                    <a:solidFill>
                      <a:schemeClr val="bg1"/>
                    </a:solidFill>
                    <a:latin typeface="+mj-lt"/>
                  </a:rPr>
                  <a:t>: Form the Observability Matrix O</a:t>
                </a:r>
              </a:p>
              <a:p>
                <a:pPr marL="0" lvl="0" indent="0" defTabSz="914400" eaLnBrk="0" fontAlgn="base" latinLnBrk="0" hangingPunct="0">
                  <a:spcBef>
                    <a:spcPct val="0"/>
                  </a:spcBef>
                  <a:spcAft>
                    <a:spcPct val="0"/>
                  </a:spcAft>
                  <a:buClrTx/>
                  <a:buSzTx/>
                  <a:buFont typeface="Arial"/>
                  <a:buNone/>
                  <a:tabLst/>
                </a:pPr>
                <a:r>
                  <a:rPr lang="en-US" altLang="en-US" sz="1600" dirty="0">
                    <a:solidFill>
                      <a:schemeClr val="bg1"/>
                    </a:solidFill>
                    <a:latin typeface="+mj-lt"/>
                  </a:rPr>
                  <a:t>Using {O} =</a:t>
                </a:r>
                <a:r>
                  <a:rPr lang="en-US" altLang="en-US" sz="2800" dirty="0">
                    <a:solidFill>
                      <a:schemeClr val="bg1"/>
                    </a:solidFill>
                    <a:latin typeface="+mj-lt"/>
                  </a:rPr>
                  <a:t>[</a:t>
                </a:r>
                <a:r>
                  <a:rPr lang="en-US" altLang="en-US" sz="1600" dirty="0">
                    <a:solidFill>
                      <a:schemeClr val="bg1"/>
                    </a:solidFill>
                    <a:latin typeface="+mj-lt"/>
                  </a:rPr>
                  <a:t>  </a:t>
                </a:r>
                <a14:m>
                  <m:oMath xmlns:m="http://schemas.openxmlformats.org/officeDocument/2006/math">
                    <m:m>
                      <m:mPr>
                        <m:mcs>
                          <m:mc>
                            <m:mcPr>
                              <m:count m:val="1"/>
                              <m:mcJc m:val="center"/>
                            </m:mcPr>
                          </m:mc>
                        </m:mcs>
                        <m:ctrlPr>
                          <a:rPr lang="en-US" altLang="en-US" sz="1600" i="1">
                            <a:solidFill>
                              <a:schemeClr val="bg1"/>
                            </a:solidFill>
                            <a:latin typeface="Cambria Math" panose="02040503050406030204" pitchFamily="18" charset="0"/>
                          </a:rPr>
                        </m:ctrlPr>
                      </m:mPr>
                      <m:mr>
                        <m:e>
                          <m:r>
                            <m:rPr>
                              <m:sty m:val="p"/>
                              <m:brk m:alnAt="7"/>
                            </m:rPr>
                            <a:rPr lang="en-US" altLang="en-US" sz="1600">
                              <a:solidFill>
                                <a:schemeClr val="bg1"/>
                              </a:solidFill>
                              <a:latin typeface="Cambria Math" panose="02040503050406030204" pitchFamily="18" charset="0"/>
                            </a:rPr>
                            <m:t>C</m:t>
                          </m:r>
                        </m:e>
                      </m:mr>
                      <m:mr>
                        <m:e>
                          <m:r>
                            <m:rPr>
                              <m:sty m:val="p"/>
                            </m:rPr>
                            <a:rPr lang="en-US" altLang="en-US" sz="1600">
                              <a:solidFill>
                                <a:schemeClr val="bg1"/>
                              </a:solidFill>
                              <a:latin typeface="Cambria Math" panose="02040503050406030204" pitchFamily="18" charset="0"/>
                            </a:rPr>
                            <m:t>CA</m:t>
                          </m:r>
                        </m:e>
                      </m:mr>
                    </m:m>
                  </m:oMath>
                </a14:m>
                <a:r>
                  <a:rPr lang="en-US" altLang="en-US" sz="2800" dirty="0">
                    <a:solidFill>
                      <a:schemeClr val="bg1"/>
                    </a:solidFill>
                    <a:latin typeface="+mj-lt"/>
                  </a:rPr>
                  <a:t> ]</a:t>
                </a:r>
              </a:p>
              <a:p>
                <a:pPr marL="0" lvl="0" indent="0" defTabSz="914400" eaLnBrk="0" fontAlgn="base" latinLnBrk="0" hangingPunct="0">
                  <a:spcBef>
                    <a:spcPct val="0"/>
                  </a:spcBef>
                  <a:spcAft>
                    <a:spcPct val="0"/>
                  </a:spcAft>
                  <a:buClrTx/>
                  <a:buSzTx/>
                  <a:buFont typeface="Arial"/>
                  <a:buNone/>
                  <a:tabLst/>
                </a:pPr>
                <a:endParaRPr lang="en-US" altLang="en-US" sz="1600" dirty="0">
                  <a:solidFill>
                    <a:schemeClr val="bg1"/>
                  </a:solidFill>
                  <a:latin typeface="+mj-lt"/>
                </a:endParaRPr>
              </a:p>
              <a:p>
                <a:pPr marL="0" lvl="0" indent="0" defTabSz="914400" eaLnBrk="0" fontAlgn="base" latinLnBrk="0" hangingPunct="0">
                  <a:spcBef>
                    <a:spcPct val="0"/>
                  </a:spcBef>
                  <a:spcAft>
                    <a:spcPct val="0"/>
                  </a:spcAft>
                  <a:buClrTx/>
                  <a:buSzTx/>
                  <a:buFont typeface="Arial"/>
                  <a:buNone/>
                  <a:tabLst/>
                </a:pPr>
                <a:r>
                  <a:rPr lang="en-US" altLang="en-US" sz="1600" dirty="0">
                    <a:solidFill>
                      <a:schemeClr val="bg1"/>
                    </a:solidFill>
                    <a:latin typeface="+mj-lt"/>
                  </a:rPr>
                  <a:t>O = </a:t>
                </a:r>
                <a:r>
                  <a:rPr lang="en-US" altLang="en-US" sz="2800" dirty="0">
                    <a:solidFill>
                      <a:schemeClr val="bg1"/>
                    </a:solidFill>
                    <a:latin typeface="+mj-lt"/>
                  </a:rPr>
                  <a:t>[ </a:t>
                </a:r>
                <a14:m>
                  <m:oMath xmlns:m="http://schemas.openxmlformats.org/officeDocument/2006/math">
                    <m:m>
                      <m:mPr>
                        <m:mcs>
                          <m:mc>
                            <m:mcPr>
                              <m:count m:val="2"/>
                              <m:mcJc m:val="center"/>
                            </m:mcPr>
                          </m:mc>
                        </m:mcs>
                        <m:ctrlPr>
                          <a:rPr lang="en-US" altLang="en-US" sz="1600" i="1">
                            <a:solidFill>
                              <a:schemeClr val="bg1"/>
                            </a:solidFill>
                            <a:latin typeface="Cambria Math" panose="02040503050406030204" pitchFamily="18" charset="0"/>
                          </a:rPr>
                        </m:ctrlPr>
                      </m:mPr>
                      <m:mr>
                        <m:e>
                          <m:r>
                            <m:rPr>
                              <m:brk m:alnAt="7"/>
                            </m:rPr>
                            <a:rPr lang="en-US" altLang="en-US" sz="1600">
                              <a:solidFill>
                                <a:schemeClr val="bg1"/>
                              </a:solidFill>
                              <a:latin typeface="Cambria Math" panose="02040503050406030204" pitchFamily="18" charset="0"/>
                            </a:rPr>
                            <m:t>0</m:t>
                          </m:r>
                        </m:e>
                        <m:e>
                          <m:r>
                            <a:rPr lang="en-US" altLang="en-US" sz="1600">
                              <a:solidFill>
                                <a:schemeClr val="bg1"/>
                              </a:solidFill>
                              <a:latin typeface="Cambria Math" panose="02040503050406030204" pitchFamily="18" charset="0"/>
                            </a:rPr>
                            <m:t>3</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5</m:t>
                          </m:r>
                          <m:r>
                            <m:rPr>
                              <m:sty m:val="p"/>
                            </m:rPr>
                            <a:rPr lang="en-US" altLang="en-US" sz="1600">
                              <a:solidFill>
                                <a:schemeClr val="bg1"/>
                              </a:solidFill>
                              <a:latin typeface="Cambria Math" panose="02040503050406030204" pitchFamily="18" charset="0"/>
                            </a:rPr>
                            <m:t>x</m:t>
                          </m:r>
                          <m:r>
                            <a:rPr lang="en-US" altLang="en-US" sz="1600">
                              <a:solidFill>
                                <a:schemeClr val="bg1"/>
                              </a:solidFill>
                              <a:latin typeface="Cambria Math" panose="02040503050406030204" pitchFamily="18" charset="0"/>
                            </a:rPr>
                            <m:t>10</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6</m:t>
                          </m:r>
                        </m:e>
                      </m:mr>
                      <m:mr>
                        <m:e>
                          <m:r>
                            <a:rPr lang="en-US" altLang="en-US" sz="1600">
                              <a:solidFill>
                                <a:schemeClr val="bg1"/>
                              </a:solidFill>
                              <a:latin typeface="Cambria Math" panose="02040503050406030204" pitchFamily="18" charset="0"/>
                            </a:rPr>
                            <m:t>2</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28</m:t>
                          </m:r>
                          <m:r>
                            <m:rPr>
                              <m:sty m:val="p"/>
                            </m:rPr>
                            <a:rPr lang="en-US" altLang="en-US" sz="1600">
                              <a:solidFill>
                                <a:schemeClr val="bg1"/>
                              </a:solidFill>
                              <a:latin typeface="Cambria Math" panose="02040503050406030204" pitchFamily="18" charset="0"/>
                            </a:rPr>
                            <m:t>x</m:t>
                          </m:r>
                          <m:r>
                            <a:rPr lang="en-US" altLang="en-US" sz="1600">
                              <a:solidFill>
                                <a:schemeClr val="bg1"/>
                              </a:solidFill>
                              <a:latin typeface="Cambria Math" panose="02040503050406030204" pitchFamily="18" charset="0"/>
                            </a:rPr>
                            <m:t>10</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5</m:t>
                          </m:r>
                        </m:e>
                        <m:e>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1</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82</m:t>
                          </m:r>
                          <m:r>
                            <m:rPr>
                              <m:sty m:val="p"/>
                            </m:rPr>
                            <a:rPr lang="en-US" altLang="en-US" sz="1600">
                              <a:solidFill>
                                <a:schemeClr val="bg1"/>
                              </a:solidFill>
                              <a:latin typeface="Cambria Math" panose="02040503050406030204" pitchFamily="18" charset="0"/>
                            </a:rPr>
                            <m:t>x</m:t>
                          </m:r>
                          <m:r>
                            <a:rPr lang="en-US" altLang="en-US" sz="1600">
                              <a:solidFill>
                                <a:schemeClr val="bg1"/>
                              </a:solidFill>
                              <a:latin typeface="Cambria Math" panose="02040503050406030204" pitchFamily="18" charset="0"/>
                            </a:rPr>
                            <m:t>10</m:t>
                          </m:r>
                          <m:r>
                            <a:rPr lang="en-US" altLang="en-US" sz="1600">
                              <a:solidFill>
                                <a:schemeClr val="bg1"/>
                              </a:solidFill>
                              <a:latin typeface="Cambria Math" panose="02040503050406030204" pitchFamily="18" charset="0"/>
                            </a:rPr>
                            <m:t>−</m:t>
                          </m:r>
                          <m:r>
                            <a:rPr lang="en-US" altLang="en-US" sz="1600">
                              <a:solidFill>
                                <a:schemeClr val="bg1"/>
                              </a:solidFill>
                              <a:latin typeface="Cambria Math" panose="02040503050406030204" pitchFamily="18" charset="0"/>
                            </a:rPr>
                            <m:t>6</m:t>
                          </m:r>
                        </m:e>
                      </m:mr>
                    </m:m>
                  </m:oMath>
                </a14:m>
                <a:r>
                  <a:rPr lang="en-US" altLang="en-US" sz="1600" dirty="0">
                    <a:solidFill>
                      <a:schemeClr val="bg1"/>
                    </a:solidFill>
                    <a:latin typeface="+mj-lt"/>
                  </a:rPr>
                  <a:t> </a:t>
                </a:r>
                <a:r>
                  <a:rPr lang="en-US" altLang="en-US" sz="2800" dirty="0">
                    <a:solidFill>
                      <a:schemeClr val="bg1"/>
                    </a:solidFill>
                    <a:latin typeface="+mj-lt"/>
                  </a:rPr>
                  <a:t>]</a:t>
                </a:r>
              </a:p>
              <a:p>
                <a:pPr marL="0" lvl="0" indent="0" defTabSz="914400" eaLnBrk="0" fontAlgn="base" latinLnBrk="0" hangingPunct="0">
                  <a:spcBef>
                    <a:spcPct val="0"/>
                  </a:spcBef>
                  <a:spcAft>
                    <a:spcPct val="0"/>
                  </a:spcAft>
                  <a:buClrTx/>
                  <a:buSzTx/>
                  <a:buFont typeface="Arial"/>
                  <a:buNone/>
                  <a:tabLst/>
                </a:pPr>
                <a:endParaRPr lang="en-US" altLang="en-US" sz="1600" dirty="0">
                  <a:solidFill>
                    <a:schemeClr val="bg1"/>
                  </a:solidFill>
                  <a:latin typeface="+mj-lt"/>
                </a:endParaRPr>
              </a:p>
              <a:p>
                <a:pPr lvl="0" eaLnBrk="0" fontAlgn="base" hangingPunct="0">
                  <a:spcBef>
                    <a:spcPct val="0"/>
                  </a:spcBef>
                  <a:spcAft>
                    <a:spcPct val="0"/>
                  </a:spcAft>
                  <a:buClrTx/>
                </a:pPr>
                <a:r>
                  <a:rPr lang="en-US" sz="1600" b="1" dirty="0">
                    <a:solidFill>
                      <a:schemeClr val="bg1"/>
                    </a:solidFill>
                    <a:latin typeface="+mj-lt"/>
                  </a:rPr>
                  <a:t>Step 2</a:t>
                </a:r>
                <a:r>
                  <a:rPr lang="en-US" sz="1600" dirty="0">
                    <a:solidFill>
                      <a:schemeClr val="bg1"/>
                    </a:solidFill>
                    <a:latin typeface="+mj-lt"/>
                  </a:rPr>
                  <a:t>: Check Rank (Determinant)</a:t>
                </a:r>
              </a:p>
              <a:p>
                <a:pPr eaLnBrk="0" fontAlgn="base" hangingPunct="0">
                  <a:spcBef>
                    <a:spcPct val="0"/>
                  </a:spcBef>
                  <a:spcAft>
                    <a:spcPct val="0"/>
                  </a:spcAft>
                  <a:buClrTx/>
                </a:pPr>
                <a:r>
                  <a:rPr lang="en-US" altLang="en-US" sz="1600" dirty="0">
                    <a:solidFill>
                      <a:schemeClr val="bg1"/>
                    </a:solidFill>
                    <a:latin typeface="+mj-lt"/>
                  </a:rPr>
                  <a:t>det(O) = (0) - (3.5x10-6)(2.28x10-5) = -8.0x10-11 </a:t>
                </a:r>
                <a14:m>
                  <m:oMath xmlns:m="http://schemas.openxmlformats.org/officeDocument/2006/math">
                    <m:r>
                      <a:rPr lang="en-US" altLang="en-US" sz="1600">
                        <a:solidFill>
                          <a:schemeClr val="bg1"/>
                        </a:solidFill>
                        <a:latin typeface="Cambria Math" panose="02040503050406030204" pitchFamily="18" charset="0"/>
                      </a:rPr>
                      <m:t>≠ </m:t>
                    </m:r>
                  </m:oMath>
                </a14:m>
                <a:r>
                  <a:rPr lang="en-US" altLang="en-US" sz="1600" dirty="0">
                    <a:solidFill>
                      <a:schemeClr val="bg1"/>
                    </a:solidFill>
                    <a:latin typeface="+mj-lt"/>
                  </a:rPr>
                  <a:t>0</a:t>
                </a:r>
              </a:p>
              <a:p>
                <a:pPr eaLnBrk="0" fontAlgn="base" hangingPunct="0">
                  <a:spcBef>
                    <a:spcPct val="0"/>
                  </a:spcBef>
                  <a:spcAft>
                    <a:spcPct val="0"/>
                  </a:spcAft>
                  <a:buClrTx/>
                </a:pPr>
                <a:endParaRPr lang="en-US" altLang="en-US" sz="1600" dirty="0">
                  <a:solidFill>
                    <a:schemeClr val="bg1"/>
                  </a:solidFill>
                  <a:latin typeface="+mj-lt"/>
                </a:endParaRPr>
              </a:p>
              <a:p>
                <a:pPr eaLnBrk="0" fontAlgn="base" hangingPunct="0">
                  <a:spcBef>
                    <a:spcPct val="0"/>
                  </a:spcBef>
                  <a:spcAft>
                    <a:spcPct val="0"/>
                  </a:spcAft>
                  <a:buClrTx/>
                </a:pPr>
                <a:r>
                  <a:rPr lang="en-US" altLang="en-US" sz="1600" dirty="0">
                    <a:solidFill>
                      <a:schemeClr val="bg1"/>
                    </a:solidFill>
                    <a:latin typeface="+mj-lt"/>
                  </a:rPr>
                  <a:t>Conclusion: Rank = 2 (Full). The system is Fully Observable.</a:t>
                </a:r>
              </a:p>
            </p:txBody>
          </p:sp>
        </mc:Choice>
        <mc:Fallback xmlns="">
          <p:sp>
            <p:nvSpPr>
              <p:cNvPr id="10" name="Rectangle 3">
                <a:extLst>
                  <a:ext uri="{FF2B5EF4-FFF2-40B4-BE49-F238E27FC236}">
                    <a16:creationId xmlns:a16="http://schemas.microsoft.com/office/drawing/2014/main" id="{12E98165-4B00-3743-889B-90FE7085C816}"/>
                  </a:ext>
                </a:extLst>
              </p:cNvPr>
              <p:cNvSpPr>
                <a:spLocks noRot="1" noChangeAspect="1" noMove="1" noResize="1" noEditPoints="1" noAdjustHandles="1" noChangeArrowheads="1" noChangeShapeType="1" noTextEdit="1"/>
              </p:cNvSpPr>
              <p:nvPr/>
            </p:nvSpPr>
            <p:spPr bwMode="auto">
              <a:xfrm>
                <a:off x="4612183" y="856031"/>
                <a:ext cx="4375808" cy="3924151"/>
              </a:xfrm>
              <a:prstGeom prst="rect">
                <a:avLst/>
              </a:prstGeom>
              <a:blipFill>
                <a:blip r:embed="rId4"/>
                <a:stretch>
                  <a:fillRect l="-837" t="-311" r="-1953" b="-7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1FF42741-C811-7C2A-91E8-82AF2B3C75BB}"/>
              </a:ext>
            </a:extLst>
          </p:cNvPr>
          <p:cNvCxnSpPr/>
          <p:nvPr/>
        </p:nvCxnSpPr>
        <p:spPr>
          <a:xfrm>
            <a:off x="4417968" y="856031"/>
            <a:ext cx="0" cy="428746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70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7225-BC04-7EDB-92D1-0A9762127191}"/>
              </a:ext>
            </a:extLst>
          </p:cNvPr>
          <p:cNvSpPr>
            <a:spLocks noGrp="1"/>
          </p:cNvSpPr>
          <p:nvPr>
            <p:ph type="title"/>
          </p:nvPr>
        </p:nvSpPr>
        <p:spPr/>
        <p:txBody>
          <a:bodyPr/>
          <a:lstStyle/>
          <a:p>
            <a:r>
              <a:rPr lang="en-US" dirty="0"/>
              <a:t>Control Architecture</a:t>
            </a:r>
          </a:p>
        </p:txBody>
      </p:sp>
      <p:sp>
        <p:nvSpPr>
          <p:cNvPr id="11" name="Subtitle 10">
            <a:extLst>
              <a:ext uri="{FF2B5EF4-FFF2-40B4-BE49-F238E27FC236}">
                <a16:creationId xmlns:a16="http://schemas.microsoft.com/office/drawing/2014/main" id="{9B053DEC-6BBF-A3F4-E284-D135A6BE8110}"/>
              </a:ext>
            </a:extLst>
          </p:cNvPr>
          <p:cNvSpPr>
            <a:spLocks noGrp="1"/>
          </p:cNvSpPr>
          <p:nvPr>
            <p:ph type="subTitle" idx="1"/>
          </p:nvPr>
        </p:nvSpPr>
        <p:spPr>
          <a:xfrm>
            <a:off x="424450" y="756625"/>
            <a:ext cx="8275200" cy="495520"/>
          </a:xfrm>
        </p:spPr>
        <p:txBody>
          <a:bodyPr/>
          <a:lstStyle/>
          <a:p>
            <a:r>
              <a:rPr lang="en-US" sz="1400" dirty="0"/>
              <a:t>Our system employs a Two-Degree-of-Freedom (2-DOF) hybrid architecture that splits the control effort into two parallel paths. </a:t>
            </a:r>
          </a:p>
        </p:txBody>
      </p:sp>
      <p:sp>
        <p:nvSpPr>
          <p:cNvPr id="4" name="Text Placeholder 3">
            <a:extLst>
              <a:ext uri="{FF2B5EF4-FFF2-40B4-BE49-F238E27FC236}">
                <a16:creationId xmlns:a16="http://schemas.microsoft.com/office/drawing/2014/main" id="{8351CDF9-7144-FB19-DA0E-37B402682D45}"/>
              </a:ext>
            </a:extLst>
          </p:cNvPr>
          <p:cNvSpPr>
            <a:spLocks noGrp="1"/>
          </p:cNvSpPr>
          <p:nvPr>
            <p:ph type="body" idx="2"/>
          </p:nvPr>
        </p:nvSpPr>
        <p:spPr>
          <a:xfrm>
            <a:off x="272288" y="4246875"/>
            <a:ext cx="7335012" cy="1153150"/>
          </a:xfrm>
        </p:spPr>
        <p:txBody>
          <a:bodyPr>
            <a:noAutofit/>
          </a:bodyPr>
          <a:lstStyle/>
          <a:p>
            <a:pPr marL="127000" indent="0">
              <a:buNone/>
            </a:pPr>
            <a:r>
              <a:rPr lang="en-US" sz="1100" dirty="0"/>
              <a:t>The </a:t>
            </a:r>
            <a:r>
              <a:rPr lang="en-US" sz="1100" b="1" dirty="0"/>
              <a:t>Feedforward Path (Green)</a:t>
            </a:r>
            <a:r>
              <a:rPr lang="en-US" sz="1100" dirty="0"/>
              <a:t> acts as the "Predictor"; it uses the inverse physics model of the motor to calculate exactly how much voltage is theoretically needed to fight the estimated load torque and sustain the target speed. This allows the system to apply the necessary power </a:t>
            </a:r>
            <a:r>
              <a:rPr lang="en-US" sz="1100" i="1" dirty="0"/>
              <a:t>instantly</a:t>
            </a:r>
            <a:r>
              <a:rPr lang="en-US" sz="1100" dirty="0"/>
              <a:t>, before the pump even begins to slow down.</a:t>
            </a:r>
          </a:p>
        </p:txBody>
      </p:sp>
      <p:pic>
        <p:nvPicPr>
          <p:cNvPr id="6" name="Picture 5">
            <a:extLst>
              <a:ext uri="{FF2B5EF4-FFF2-40B4-BE49-F238E27FC236}">
                <a16:creationId xmlns:a16="http://schemas.microsoft.com/office/drawing/2014/main" id="{5B96A917-99D7-7F97-BCB6-EB44CAF76B1C}"/>
              </a:ext>
            </a:extLst>
          </p:cNvPr>
          <p:cNvPicPr>
            <a:picLocks noChangeAspect="1"/>
          </p:cNvPicPr>
          <p:nvPr/>
        </p:nvPicPr>
        <p:blipFill>
          <a:blip r:embed="rId2"/>
          <a:stretch>
            <a:fillRect/>
          </a:stretch>
        </p:blipFill>
        <p:spPr>
          <a:xfrm>
            <a:off x="420625" y="1252145"/>
            <a:ext cx="5272025" cy="2673096"/>
          </a:xfrm>
          <a:prstGeom prst="rect">
            <a:avLst/>
          </a:prstGeom>
        </p:spPr>
      </p:pic>
      <p:sp>
        <p:nvSpPr>
          <p:cNvPr id="8" name="TextBox 7">
            <a:extLst>
              <a:ext uri="{FF2B5EF4-FFF2-40B4-BE49-F238E27FC236}">
                <a16:creationId xmlns:a16="http://schemas.microsoft.com/office/drawing/2014/main" id="{09F0DFDE-992C-069B-26F6-AD6E8F0116F0}"/>
              </a:ext>
            </a:extLst>
          </p:cNvPr>
          <p:cNvSpPr txBox="1"/>
          <p:nvPr/>
        </p:nvSpPr>
        <p:spPr>
          <a:xfrm>
            <a:off x="6045200" y="1361201"/>
            <a:ext cx="2864612" cy="2462213"/>
          </a:xfrm>
          <a:prstGeom prst="rect">
            <a:avLst/>
          </a:prstGeom>
          <a:noFill/>
        </p:spPr>
        <p:txBody>
          <a:bodyPr wrap="square">
            <a:spAutoFit/>
          </a:bodyPr>
          <a:lstStyle/>
          <a:p>
            <a:r>
              <a:rPr lang="en-US" sz="1100" dirty="0">
                <a:solidFill>
                  <a:schemeClr val="bg1"/>
                </a:solidFill>
              </a:rPr>
              <a:t>Simultaneously, the </a:t>
            </a:r>
            <a:r>
              <a:rPr lang="en-US" sz="1100" b="1" dirty="0">
                <a:solidFill>
                  <a:schemeClr val="bg1"/>
                </a:solidFill>
              </a:rPr>
              <a:t>Feedback Path (Blue)</a:t>
            </a:r>
            <a:r>
              <a:rPr lang="en-US" sz="1100" dirty="0">
                <a:solidFill>
                  <a:schemeClr val="bg1"/>
                </a:solidFill>
              </a:rPr>
              <a:t> acts as the "Corrector." It uses a standard PI controller to monitor the actual flow rate error. </a:t>
            </a:r>
          </a:p>
          <a:p>
            <a:endParaRPr lang="en-US" sz="1100" dirty="0">
              <a:solidFill>
                <a:schemeClr val="bg1"/>
              </a:solidFill>
            </a:endParaRPr>
          </a:p>
          <a:p>
            <a:r>
              <a:rPr lang="en-US" sz="1100" dirty="0">
                <a:solidFill>
                  <a:schemeClr val="bg1"/>
                </a:solidFill>
              </a:rPr>
              <a:t>If the physical parameters change (e.g., motor heating) or the feedforward model is slightly off, the PI loop creates a corrective signal to close the gap. By summing these two signals, we get the best of both worlds: the feedforward path rejects large disturbances immediately, while the feedback path ensures zero steady-state error.</a:t>
            </a:r>
          </a:p>
        </p:txBody>
      </p:sp>
    </p:spTree>
    <p:extLst>
      <p:ext uri="{BB962C8B-B14F-4D97-AF65-F5344CB8AC3E}">
        <p14:creationId xmlns:p14="http://schemas.microsoft.com/office/powerpoint/2010/main" val="133495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0DF-3800-8B3F-1AE6-674E90F0E1D2}"/>
              </a:ext>
            </a:extLst>
          </p:cNvPr>
          <p:cNvSpPr>
            <a:spLocks noGrp="1"/>
          </p:cNvSpPr>
          <p:nvPr>
            <p:ph type="title"/>
          </p:nvPr>
        </p:nvSpPr>
        <p:spPr/>
        <p:txBody>
          <a:bodyPr/>
          <a:lstStyle/>
          <a:p>
            <a:r>
              <a:rPr lang="en-US" dirty="0"/>
              <a:t>Controller Designs</a:t>
            </a:r>
          </a:p>
        </p:txBody>
      </p:sp>
      <p:sp>
        <p:nvSpPr>
          <p:cNvPr id="12" name="Subtitle 11">
            <a:extLst>
              <a:ext uri="{FF2B5EF4-FFF2-40B4-BE49-F238E27FC236}">
                <a16:creationId xmlns:a16="http://schemas.microsoft.com/office/drawing/2014/main" id="{532DB3E5-B177-2D5D-5533-610DF4A1BF56}"/>
              </a:ext>
            </a:extLst>
          </p:cNvPr>
          <p:cNvSpPr>
            <a:spLocks noGrp="1"/>
          </p:cNvSpPr>
          <p:nvPr>
            <p:ph type="subTitle" idx="1"/>
          </p:nvPr>
        </p:nvSpPr>
        <p:spPr>
          <a:xfrm>
            <a:off x="424450" y="756625"/>
            <a:ext cx="8275200" cy="283154"/>
          </a:xfrm>
        </p:spPr>
        <p:txBody>
          <a:bodyPr/>
          <a:lstStyle/>
          <a:p>
            <a:r>
              <a:rPr lang="en-US" dirty="0"/>
              <a:t>Predictive Adaptive PI (Proposed Innovation)</a:t>
            </a:r>
          </a:p>
        </p:txBody>
      </p:sp>
      <p:pic>
        <p:nvPicPr>
          <p:cNvPr id="15" name="Picture 14">
            <a:extLst>
              <a:ext uri="{FF2B5EF4-FFF2-40B4-BE49-F238E27FC236}">
                <a16:creationId xmlns:a16="http://schemas.microsoft.com/office/drawing/2014/main" id="{634C43A0-BA4B-5EFB-A5BF-5ED406252E24}"/>
              </a:ext>
            </a:extLst>
          </p:cNvPr>
          <p:cNvPicPr>
            <a:picLocks noChangeAspect="1"/>
          </p:cNvPicPr>
          <p:nvPr/>
        </p:nvPicPr>
        <p:blipFill>
          <a:blip r:embed="rId2"/>
          <a:stretch>
            <a:fillRect/>
          </a:stretch>
        </p:blipFill>
        <p:spPr>
          <a:xfrm>
            <a:off x="3276419" y="1211725"/>
            <a:ext cx="2591162" cy="476316"/>
          </a:xfrm>
          <a:prstGeom prst="rect">
            <a:avLst/>
          </a:prstGeom>
        </p:spPr>
      </p:pic>
      <p:sp>
        <p:nvSpPr>
          <p:cNvPr id="19" name="TextBox 18">
            <a:extLst>
              <a:ext uri="{FF2B5EF4-FFF2-40B4-BE49-F238E27FC236}">
                <a16:creationId xmlns:a16="http://schemas.microsoft.com/office/drawing/2014/main" id="{F429FF86-8D20-765E-0D9A-82A8DA96CB95}"/>
              </a:ext>
            </a:extLst>
          </p:cNvPr>
          <p:cNvSpPr txBox="1"/>
          <p:nvPr/>
        </p:nvSpPr>
        <p:spPr>
          <a:xfrm>
            <a:off x="808550" y="2263973"/>
            <a:ext cx="749935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rial" panose="020B0604020202020204" pitchFamily="34" charset="0"/>
              </a:rPr>
              <a:t>Feedforward Term (</a:t>
            </a:r>
            <a:r>
              <a:rPr kumimoji="0" lang="en-US" altLang="en-US" sz="1400" b="0" i="0" u="none" strike="noStrike" cap="none" normalizeH="0" baseline="0" dirty="0" err="1">
                <a:ln>
                  <a:noFill/>
                </a:ln>
                <a:solidFill>
                  <a:schemeClr val="bg1"/>
                </a:solidFill>
                <a:effectLst/>
                <a:latin typeface="Google Sans Text"/>
              </a:rPr>
              <a:t>V</a:t>
            </a:r>
            <a:r>
              <a:rPr kumimoji="0" lang="en-US" altLang="en-US" sz="1400" b="0" i="0" u="none" strike="noStrike" cap="none" normalizeH="0" baseline="-25000" dirty="0" err="1">
                <a:ln>
                  <a:noFill/>
                </a:ln>
                <a:solidFill>
                  <a:schemeClr val="bg1"/>
                </a:solidFill>
                <a:effectLst/>
                <a:latin typeface="Google Sans Text"/>
              </a:rPr>
              <a:t>ff</a:t>
            </a:r>
            <a:r>
              <a:rPr kumimoji="0" lang="en-US" altLang="en-US" sz="1400" b="0" i="0" u="none" strike="noStrike" cap="none" normalizeH="0" baseline="0" dirty="0">
                <a:ln>
                  <a:noFill/>
                </a:ln>
                <a:solidFill>
                  <a:schemeClr val="bg1"/>
                </a:solidFill>
                <a:effectLst/>
              </a:rPr>
              <a:t>): </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5A76D33C-A6F8-9D35-2F2A-80047626DEA7}"/>
              </a:ext>
            </a:extLst>
          </p:cNvPr>
          <p:cNvPicPr>
            <a:picLocks noChangeAspect="1"/>
          </p:cNvPicPr>
          <p:nvPr/>
        </p:nvPicPr>
        <p:blipFill>
          <a:blip r:embed="rId3"/>
          <a:stretch>
            <a:fillRect/>
          </a:stretch>
        </p:blipFill>
        <p:spPr>
          <a:xfrm>
            <a:off x="2847734" y="1898676"/>
            <a:ext cx="3448531" cy="1038370"/>
          </a:xfrm>
          <a:prstGeom prst="rect">
            <a:avLst/>
          </a:prstGeom>
        </p:spPr>
      </p:pic>
      <mc:AlternateContent xmlns:mc="http://schemas.openxmlformats.org/markup-compatibility/2006" xmlns:a14="http://schemas.microsoft.com/office/drawing/2010/main">
        <mc:Choice Requires="a14">
          <p:sp>
            <p:nvSpPr>
              <p:cNvPr id="22" name="Rectangle 3">
                <a:extLst>
                  <a:ext uri="{FF2B5EF4-FFF2-40B4-BE49-F238E27FC236}">
                    <a16:creationId xmlns:a16="http://schemas.microsoft.com/office/drawing/2014/main" id="{BAC137F1-FF75-751E-D9A1-7ECC542E85EC}"/>
                  </a:ext>
                </a:extLst>
              </p:cNvPr>
              <p:cNvSpPr>
                <a:spLocks noChangeArrowheads="1"/>
              </p:cNvSpPr>
              <p:nvPr/>
            </p:nvSpPr>
            <p:spPr bwMode="auto">
              <a:xfrm>
                <a:off x="420625" y="3153273"/>
                <a:ext cx="8164575" cy="201593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mn-lt"/>
                  </a:rPr>
                  <a:t>Explanation:</a:t>
                </a:r>
                <a:endParaRPr kumimoji="0" lang="en-US" altLang="en-US"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mn-lt"/>
                  </a:rPr>
                  <a:t>Inverse Dynamics:</a:t>
                </a:r>
                <a:r>
                  <a:rPr kumimoji="0" lang="en-US" altLang="en-US" sz="1600" b="0" i="0" u="none" strike="noStrike" cap="none" normalizeH="0" baseline="0" dirty="0">
                    <a:ln>
                      <a:noFill/>
                    </a:ln>
                    <a:solidFill>
                      <a:schemeClr val="bg1"/>
                    </a:solidFill>
                    <a:effectLst/>
                    <a:latin typeface="+mn-lt"/>
                  </a:rPr>
                  <a:t> We rearranged the motor's differential equations to solve for Voltage (V) assuming the system is at the target speed (</a:t>
                </a:r>
                <a14:m>
                  <m:oMath xmlns:m="http://schemas.openxmlformats.org/officeDocument/2006/math">
                    <m:r>
                      <a:rPr kumimoji="0" lang="en-US" altLang="en-US" sz="1600" b="0"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𝜔</m:t>
                    </m:r>
                  </m:oMath>
                </a14:m>
                <a:r>
                  <a:rPr kumimoji="0" lang="en-US" altLang="en-US" sz="1600" b="0" i="0" u="none" strike="noStrike" cap="none" normalizeH="0" baseline="-26000" dirty="0">
                    <a:ln>
                      <a:noFill/>
                    </a:ln>
                    <a:solidFill>
                      <a:schemeClr val="bg1"/>
                    </a:solidFill>
                    <a:effectLst/>
                    <a:latin typeface="+mn-lt"/>
                  </a:rPr>
                  <a:t>ref</a:t>
                </a:r>
                <a:r>
                  <a:rPr kumimoji="0" lang="en-US" altLang="en-US" sz="1600" b="0" i="0" u="none" strike="noStrike" cap="none" normalizeH="0" baseline="0" dirty="0">
                    <a:ln>
                      <a:noFill/>
                    </a:ln>
                    <a:solidFill>
                      <a:schemeClr val="bg1"/>
                    </a:solidFill>
                    <a:effectLst/>
                    <a:latin typeface="+mn-lt"/>
                  </a:rPr>
                  <a:t>).</a:t>
                </a:r>
              </a:p>
              <a:p>
                <a:pPr marL="285750" lvl="0" indent="-285750" eaLnBrk="0" fontAlgn="base" hangingPunct="0">
                  <a:spcBef>
                    <a:spcPct val="0"/>
                  </a:spcBef>
                  <a:spcAft>
                    <a:spcPct val="0"/>
                  </a:spcAft>
                  <a:buClrTx/>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n-lt"/>
                  </a:rPr>
                  <a:t>Disturbance Rejection:</a:t>
                </a:r>
                <a:r>
                  <a:rPr kumimoji="0" lang="en-US" altLang="en-US" sz="1600" b="0" i="0" u="none" strike="noStrike" cap="none" normalizeH="0" baseline="0" dirty="0">
                    <a:ln>
                      <a:noFill/>
                    </a:ln>
                    <a:solidFill>
                      <a:schemeClr val="bg1"/>
                    </a:solidFill>
                    <a:effectLst/>
                    <a:latin typeface="+mn-lt"/>
                  </a:rPr>
                  <a:t> The term           represents the estimated load. If the load spikes (clog), </a:t>
                </a:r>
                <a:r>
                  <a:rPr lang="en-US" altLang="en-US" sz="1600" dirty="0" err="1">
                    <a:solidFill>
                      <a:schemeClr val="bg1"/>
                    </a:solidFill>
                    <a:latin typeface="Google Sans Text"/>
                  </a:rPr>
                  <a:t>V</a:t>
                </a:r>
                <a:r>
                  <a:rPr lang="en-US" altLang="en-US" sz="1600" baseline="-25000" dirty="0" err="1">
                    <a:solidFill>
                      <a:schemeClr val="bg1"/>
                    </a:solidFill>
                    <a:latin typeface="Google Sans Text"/>
                  </a:rPr>
                  <a:t>ff</a:t>
                </a:r>
                <a:r>
                  <a:rPr kumimoji="0" lang="en-US" altLang="en-US" sz="1600" b="0" i="0" u="none" strike="noStrike" cap="none" normalizeH="0" baseline="0" dirty="0">
                    <a:ln>
                      <a:noFill/>
                    </a:ln>
                    <a:solidFill>
                      <a:schemeClr val="bg1"/>
                    </a:solidFill>
                    <a:effectLst/>
                    <a:latin typeface="+mn-lt"/>
                  </a:rPr>
                  <a:t> increases immediately to counteract 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mn-lt"/>
                  </a:rPr>
                  <a:t>Scaler (</a:t>
                </a:r>
                <a14:m>
                  <m:oMath xmlns:m="http://schemas.openxmlformats.org/officeDocument/2006/math">
                    <m:r>
                      <a:rPr kumimoji="0" lang="en-US" altLang="en-US" sz="1600" b="1" i="1" u="none" strike="noStrike" cap="none" normalizeH="0" baseline="0" smtClean="0">
                        <a:ln>
                          <a:noFill/>
                        </a:ln>
                        <a:solidFill>
                          <a:schemeClr val="bg1"/>
                        </a:solidFill>
                        <a:effectLst/>
                        <a:latin typeface="Cambria Math" panose="02040503050406030204" pitchFamily="18" charset="0"/>
                        <a:ea typeface="Cambria Math" panose="02040503050406030204" pitchFamily="18" charset="0"/>
                      </a:rPr>
                      <m:t>∝</m:t>
                    </m:r>
                  </m:oMath>
                </a14:m>
                <a:r>
                  <a:rPr kumimoji="0" lang="en-US" altLang="en-US" sz="1600" b="1" i="0" u="none" strike="noStrike" cap="none" normalizeH="0" baseline="0" dirty="0">
                    <a:ln>
                      <a:noFill/>
                    </a:ln>
                    <a:solidFill>
                      <a:schemeClr val="bg1"/>
                    </a:solidFill>
                    <a:effectLst/>
                    <a:latin typeface="+mn-lt"/>
                  </a:rPr>
                  <a:t>):</a:t>
                </a:r>
                <a:r>
                  <a:rPr kumimoji="0" lang="en-US" altLang="en-US" sz="1600" b="0" i="0" u="none" strike="noStrike" cap="none" normalizeH="0" baseline="0" dirty="0">
                    <a:ln>
                      <a:noFill/>
                    </a:ln>
                    <a:solidFill>
                      <a:schemeClr val="bg1"/>
                    </a:solidFill>
                    <a:effectLst/>
                    <a:latin typeface="+mn-lt"/>
                  </a:rPr>
                  <a:t> Set to 0.70</a:t>
                </a:r>
                <a:r>
                  <a:rPr lang="en-US" altLang="en-US" sz="1600" dirty="0">
                    <a:solidFill>
                      <a:schemeClr val="bg1"/>
                    </a:solidFill>
                    <a:latin typeface="+mn-lt"/>
                  </a:rPr>
                  <a:t> </a:t>
                </a:r>
                <a:r>
                  <a:rPr kumimoji="0" lang="en-US" altLang="en-US" sz="1600" b="0" i="0" u="none" strike="noStrike" cap="none" normalizeH="0" baseline="0" dirty="0">
                    <a:ln>
                      <a:noFill/>
                    </a:ln>
                    <a:solidFill>
                      <a:schemeClr val="bg1"/>
                    </a:solidFill>
                    <a:effectLst/>
                    <a:latin typeface="+mn-lt"/>
                  </a:rPr>
                  <a:t>. This scales the feedforward kick to prevent overshooting the target during startup.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mn-lt"/>
                </a:endParaRPr>
              </a:p>
            </p:txBody>
          </p:sp>
        </mc:Choice>
        <mc:Fallback xmlns="">
          <p:sp>
            <p:nvSpPr>
              <p:cNvPr id="22" name="Rectangle 3">
                <a:extLst>
                  <a:ext uri="{FF2B5EF4-FFF2-40B4-BE49-F238E27FC236}">
                    <a16:creationId xmlns:a16="http://schemas.microsoft.com/office/drawing/2014/main" id="{BAC137F1-FF75-751E-D9A1-7ECC542E85EC}"/>
                  </a:ext>
                </a:extLst>
              </p:cNvPr>
              <p:cNvSpPr>
                <a:spLocks noRot="1" noChangeAspect="1" noMove="1" noResize="1" noEditPoints="1" noAdjustHandles="1" noChangeArrowheads="1" noChangeShapeType="1" noTextEdit="1"/>
              </p:cNvSpPr>
              <p:nvPr/>
            </p:nvSpPr>
            <p:spPr bwMode="auto">
              <a:xfrm>
                <a:off x="420625" y="3153273"/>
                <a:ext cx="8164575" cy="2015936"/>
              </a:xfrm>
              <a:prstGeom prst="rect">
                <a:avLst/>
              </a:prstGeom>
              <a:blipFill>
                <a:blip r:embed="rId4"/>
                <a:stretch>
                  <a:fillRect l="-373" t="-2719" r="-3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E5D7F6B-501D-63DE-7FC9-16C6ABCDF4FF}"/>
              </a:ext>
            </a:extLst>
          </p:cNvPr>
          <p:cNvPicPr>
            <a:picLocks noChangeAspect="1"/>
          </p:cNvPicPr>
          <p:nvPr/>
        </p:nvPicPr>
        <p:blipFill>
          <a:blip r:embed="rId5"/>
          <a:stretch>
            <a:fillRect/>
          </a:stretch>
        </p:blipFill>
        <p:spPr>
          <a:xfrm>
            <a:off x="3978964" y="3923362"/>
            <a:ext cx="523948" cy="285603"/>
          </a:xfrm>
          <a:prstGeom prst="rect">
            <a:avLst/>
          </a:prstGeom>
        </p:spPr>
      </p:pic>
    </p:spTree>
    <p:extLst>
      <p:ext uri="{BB962C8B-B14F-4D97-AF65-F5344CB8AC3E}">
        <p14:creationId xmlns:p14="http://schemas.microsoft.com/office/powerpoint/2010/main" val="823968463"/>
      </p:ext>
    </p:extLst>
  </p:cSld>
  <p:clrMapOvr>
    <a:masterClrMapping/>
  </p:clrMapOvr>
</p:sld>
</file>

<file path=ppt/theme/theme1.xml><?xml version="1.0" encoding="utf-8"?>
<a:theme xmlns:a="http://schemas.openxmlformats.org/drawingml/2006/main" name="2025 Official ASU Template Master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1981</Words>
  <Application>Microsoft Office PowerPoint</Application>
  <PresentationFormat>On-screen Show (16:9)</PresentationFormat>
  <Paragraphs>242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Google Sans Text</vt:lpstr>
      <vt:lpstr>2025 Official ASU Template Master (from Enterprise Brand Strategy and Management)</vt:lpstr>
      <vt:lpstr>Predictive Adaptive Control for Solar-Powered Irrigation</vt:lpstr>
      <vt:lpstr>Problem Statement</vt:lpstr>
      <vt:lpstr>System Overview</vt:lpstr>
      <vt:lpstr>Mathematical Modeling</vt:lpstr>
      <vt:lpstr>State-Space Representation</vt:lpstr>
      <vt:lpstr>Stability Analysis</vt:lpstr>
      <vt:lpstr>System Analysis Calculations </vt:lpstr>
      <vt:lpstr>Control Architecture</vt:lpstr>
      <vt:lpstr>Controller Designs</vt:lpstr>
      <vt:lpstr>Controller Designs</vt:lpstr>
      <vt:lpstr>Controller Designs</vt:lpstr>
      <vt:lpstr>Results: Sunny Scenario</vt:lpstr>
      <vt:lpstr>Results: Cloudy Scenario</vt:lpstr>
      <vt:lpstr>Results: Overcast Scenario</vt:lpstr>
      <vt:lpstr>Advantages &amp; Disadvantages </vt:lpstr>
      <vt:lpstr>Advantages &amp; Disadvantages </vt:lpstr>
      <vt:lpstr>The "Proof" Table: Why Predictive PI Wins</vt:lpstr>
      <vt:lpstr>Future Improvements </vt:lpstr>
      <vt:lpstr>Final 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Yashwanth Gowda</cp:lastModifiedBy>
  <cp:revision>33</cp:revision>
  <dcterms:modified xsi:type="dcterms:W3CDTF">2025-12-05T23:49:45Z</dcterms:modified>
</cp:coreProperties>
</file>